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55"/>
  </p:notesMasterIdLst>
  <p:sldIdLst>
    <p:sldId id="256" r:id="rId2"/>
    <p:sldId id="258" r:id="rId3"/>
    <p:sldId id="259" r:id="rId4"/>
    <p:sldId id="261" r:id="rId5"/>
    <p:sldId id="262" r:id="rId6"/>
    <p:sldId id="315" r:id="rId7"/>
    <p:sldId id="314" r:id="rId8"/>
    <p:sldId id="313" r:id="rId9"/>
    <p:sldId id="312" r:id="rId10"/>
    <p:sldId id="316" r:id="rId11"/>
    <p:sldId id="317" r:id="rId12"/>
    <p:sldId id="319" r:id="rId13"/>
    <p:sldId id="359" r:id="rId14"/>
    <p:sldId id="318" r:id="rId15"/>
    <p:sldId id="320" r:id="rId16"/>
    <p:sldId id="321" r:id="rId17"/>
    <p:sldId id="322" r:id="rId18"/>
    <p:sldId id="260" r:id="rId19"/>
    <p:sldId id="337" r:id="rId20"/>
    <p:sldId id="263" r:id="rId21"/>
    <p:sldId id="325" r:id="rId22"/>
    <p:sldId id="328" r:id="rId23"/>
    <p:sldId id="343" r:id="rId24"/>
    <p:sldId id="339" r:id="rId25"/>
    <p:sldId id="346" r:id="rId26"/>
    <p:sldId id="347" r:id="rId27"/>
    <p:sldId id="267" r:id="rId28"/>
    <p:sldId id="344" r:id="rId29"/>
    <p:sldId id="350" r:id="rId30"/>
    <p:sldId id="349" r:id="rId31"/>
    <p:sldId id="348" r:id="rId32"/>
    <p:sldId id="327" r:id="rId33"/>
    <p:sldId id="351" r:id="rId34"/>
    <p:sldId id="354" r:id="rId35"/>
    <p:sldId id="353" r:id="rId36"/>
    <p:sldId id="352" r:id="rId37"/>
    <p:sldId id="323" r:id="rId38"/>
    <p:sldId id="355" r:id="rId39"/>
    <p:sldId id="358" r:id="rId40"/>
    <p:sldId id="357" r:id="rId41"/>
    <p:sldId id="356" r:id="rId42"/>
    <p:sldId id="268" r:id="rId43"/>
    <p:sldId id="329" r:id="rId44"/>
    <p:sldId id="331" r:id="rId45"/>
    <p:sldId id="332" r:id="rId46"/>
    <p:sldId id="333" r:id="rId47"/>
    <p:sldId id="278" r:id="rId48"/>
    <p:sldId id="334" r:id="rId49"/>
    <p:sldId id="266" r:id="rId50"/>
    <p:sldId id="335" r:id="rId51"/>
    <p:sldId id="336" r:id="rId52"/>
    <p:sldId id="264" r:id="rId53"/>
    <p:sldId id="290" r:id="rId54"/>
  </p:sldIdLst>
  <p:sldSz cx="9144000" cy="5143500" type="screen16x9"/>
  <p:notesSz cx="6858000" cy="9144000"/>
  <p:embeddedFontLst>
    <p:embeddedFont>
      <p:font typeface="Barlow" panose="00000500000000000000" pitchFamily="2" charset="0"/>
      <p:regular r:id="rId56"/>
      <p:bold r:id="rId57"/>
      <p:italic r:id="rId58"/>
      <p:boldItalic r:id="rId59"/>
    </p:embeddedFont>
    <p:embeddedFont>
      <p:font typeface="Barlow Medium" panose="00000600000000000000" pitchFamily="2" charset="0"/>
      <p:regular r:id="rId60"/>
      <p:bold r:id="rId61"/>
      <p:italic r:id="rId62"/>
      <p:boldItalic r:id="rId63"/>
    </p:embeddedFont>
    <p:embeddedFont>
      <p:font typeface="Barlow SemiBold" panose="00000700000000000000" pitchFamily="2" charset="0"/>
      <p:regular r:id="rId64"/>
      <p:bold r:id="rId65"/>
      <p:italic r:id="rId66"/>
      <p:boldItalic r:id="rId67"/>
    </p:embeddedFont>
    <p:embeddedFont>
      <p:font typeface="Catamaran" panose="020B0604020202020204" charset="0"/>
      <p:regular r:id="rId68"/>
      <p:bold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63CB7C-60BE-4644-BCE7-1362AC2C7935}">
  <a:tblStyle styleId="{8963CB7C-60BE-4644-BCE7-1362AC2C793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99" d="100"/>
          <a:sy n="99" d="100"/>
        </p:scale>
        <p:origin x="10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istan Ong" userId="916baa62862d5030" providerId="LiveId" clId="{D40B898D-D238-4C54-90DB-34D099182FFA}"/>
    <pc:docChg chg="undo redo custSel addSld delSld modSld sldOrd delMainMaster">
      <pc:chgData name="Tristan Ong" userId="916baa62862d5030" providerId="LiveId" clId="{D40B898D-D238-4C54-90DB-34D099182FFA}" dt="2022-08-10T15:31:38.441" v="7914" actId="20577"/>
      <pc:docMkLst>
        <pc:docMk/>
      </pc:docMkLst>
      <pc:sldChg chg="modSp mod">
        <pc:chgData name="Tristan Ong" userId="916baa62862d5030" providerId="LiveId" clId="{D40B898D-D238-4C54-90DB-34D099182FFA}" dt="2022-08-09T07:43:48.410" v="157" actId="20577"/>
        <pc:sldMkLst>
          <pc:docMk/>
          <pc:sldMk cId="0" sldId="256"/>
        </pc:sldMkLst>
        <pc:spChg chg="mod">
          <ac:chgData name="Tristan Ong" userId="916baa62862d5030" providerId="LiveId" clId="{D40B898D-D238-4C54-90DB-34D099182FFA}" dt="2022-08-09T07:43:21.106" v="71" actId="20577"/>
          <ac:spMkLst>
            <pc:docMk/>
            <pc:sldMk cId="0" sldId="256"/>
            <ac:spMk id="1044" creationId="{00000000-0000-0000-0000-000000000000}"/>
          </ac:spMkLst>
        </pc:spChg>
        <pc:spChg chg="mod">
          <ac:chgData name="Tristan Ong" userId="916baa62862d5030" providerId="LiveId" clId="{D40B898D-D238-4C54-90DB-34D099182FFA}" dt="2022-08-09T07:43:48.410" v="157" actId="20577"/>
          <ac:spMkLst>
            <pc:docMk/>
            <pc:sldMk cId="0" sldId="256"/>
            <ac:spMk id="1045" creationId="{00000000-0000-0000-0000-000000000000}"/>
          </ac:spMkLst>
        </pc:spChg>
      </pc:sldChg>
      <pc:sldChg chg="del">
        <pc:chgData name="Tristan Ong" userId="916baa62862d5030" providerId="LiveId" clId="{D40B898D-D238-4C54-90DB-34D099182FFA}" dt="2022-08-09T07:43:58.815" v="158" actId="47"/>
        <pc:sldMkLst>
          <pc:docMk/>
          <pc:sldMk cId="0" sldId="257"/>
        </pc:sldMkLst>
      </pc:sldChg>
      <pc:sldChg chg="modSp mod">
        <pc:chgData name="Tristan Ong" userId="916baa62862d5030" providerId="LiveId" clId="{D40B898D-D238-4C54-90DB-34D099182FFA}" dt="2022-08-09T09:17:31.565" v="1131" actId="20577"/>
        <pc:sldMkLst>
          <pc:docMk/>
          <pc:sldMk cId="0" sldId="258"/>
        </pc:sldMkLst>
        <pc:spChg chg="mod">
          <ac:chgData name="Tristan Ong" userId="916baa62862d5030" providerId="LiveId" clId="{D40B898D-D238-4C54-90DB-34D099182FFA}" dt="2022-08-09T09:11:57.875" v="624" actId="20577"/>
          <ac:spMkLst>
            <pc:docMk/>
            <pc:sldMk cId="0" sldId="258"/>
            <ac:spMk id="1065" creationId="{00000000-0000-0000-0000-000000000000}"/>
          </ac:spMkLst>
        </pc:spChg>
        <pc:spChg chg="mod">
          <ac:chgData name="Tristan Ong" userId="916baa62862d5030" providerId="LiveId" clId="{D40B898D-D238-4C54-90DB-34D099182FFA}" dt="2022-08-09T09:16:31.247" v="899" actId="20577"/>
          <ac:spMkLst>
            <pc:docMk/>
            <pc:sldMk cId="0" sldId="258"/>
            <ac:spMk id="1066" creationId="{00000000-0000-0000-0000-000000000000}"/>
          </ac:spMkLst>
        </pc:spChg>
        <pc:spChg chg="mod">
          <ac:chgData name="Tristan Ong" userId="916baa62862d5030" providerId="LiveId" clId="{D40B898D-D238-4C54-90DB-34D099182FFA}" dt="2022-08-09T08:40:33.665" v="189" actId="20577"/>
          <ac:spMkLst>
            <pc:docMk/>
            <pc:sldMk cId="0" sldId="258"/>
            <ac:spMk id="1068" creationId="{00000000-0000-0000-0000-000000000000}"/>
          </ac:spMkLst>
        </pc:spChg>
        <pc:spChg chg="mod">
          <ac:chgData name="Tristan Ong" userId="916baa62862d5030" providerId="LiveId" clId="{D40B898D-D238-4C54-90DB-34D099182FFA}" dt="2022-08-09T08:40:53.136" v="280" actId="20577"/>
          <ac:spMkLst>
            <pc:docMk/>
            <pc:sldMk cId="0" sldId="258"/>
            <ac:spMk id="1069" creationId="{00000000-0000-0000-0000-000000000000}"/>
          </ac:spMkLst>
        </pc:spChg>
        <pc:spChg chg="mod">
          <ac:chgData name="Tristan Ong" userId="916baa62862d5030" providerId="LiveId" clId="{D40B898D-D238-4C54-90DB-34D099182FFA}" dt="2022-08-09T09:10:07.304" v="498" actId="20577"/>
          <ac:spMkLst>
            <pc:docMk/>
            <pc:sldMk cId="0" sldId="258"/>
            <ac:spMk id="1070" creationId="{00000000-0000-0000-0000-000000000000}"/>
          </ac:spMkLst>
        </pc:spChg>
        <pc:spChg chg="mod">
          <ac:chgData name="Tristan Ong" userId="916baa62862d5030" providerId="LiveId" clId="{D40B898D-D238-4C54-90DB-34D099182FFA}" dt="2022-08-09T09:10:18.806" v="528" actId="20577"/>
          <ac:spMkLst>
            <pc:docMk/>
            <pc:sldMk cId="0" sldId="258"/>
            <ac:spMk id="1071" creationId="{00000000-0000-0000-0000-000000000000}"/>
          </ac:spMkLst>
        </pc:spChg>
        <pc:spChg chg="mod">
          <ac:chgData name="Tristan Ong" userId="916baa62862d5030" providerId="LiveId" clId="{D40B898D-D238-4C54-90DB-34D099182FFA}" dt="2022-08-09T09:08:33.426" v="421" actId="20577"/>
          <ac:spMkLst>
            <pc:docMk/>
            <pc:sldMk cId="0" sldId="258"/>
            <ac:spMk id="1072" creationId="{00000000-0000-0000-0000-000000000000}"/>
          </ac:spMkLst>
        </pc:spChg>
        <pc:spChg chg="mod">
          <ac:chgData name="Tristan Ong" userId="916baa62862d5030" providerId="LiveId" clId="{D40B898D-D238-4C54-90DB-34D099182FFA}" dt="2022-08-09T09:09:24.768" v="470" actId="20577"/>
          <ac:spMkLst>
            <pc:docMk/>
            <pc:sldMk cId="0" sldId="258"/>
            <ac:spMk id="1073" creationId="{00000000-0000-0000-0000-000000000000}"/>
          </ac:spMkLst>
        </pc:spChg>
        <pc:spChg chg="mod">
          <ac:chgData name="Tristan Ong" userId="916baa62862d5030" providerId="LiveId" clId="{D40B898D-D238-4C54-90DB-34D099182FFA}" dt="2022-08-09T09:15:52.309" v="704" actId="20577"/>
          <ac:spMkLst>
            <pc:docMk/>
            <pc:sldMk cId="0" sldId="258"/>
            <ac:spMk id="1091" creationId="{00000000-0000-0000-0000-000000000000}"/>
          </ac:spMkLst>
        </pc:spChg>
        <pc:spChg chg="mod">
          <ac:chgData name="Tristan Ong" userId="916baa62862d5030" providerId="LiveId" clId="{D40B898D-D238-4C54-90DB-34D099182FFA}" dt="2022-08-09T09:16:09.595" v="783" actId="20577"/>
          <ac:spMkLst>
            <pc:docMk/>
            <pc:sldMk cId="0" sldId="258"/>
            <ac:spMk id="1092" creationId="{00000000-0000-0000-0000-000000000000}"/>
          </ac:spMkLst>
        </pc:spChg>
        <pc:spChg chg="mod">
          <ac:chgData name="Tristan Ong" userId="916baa62862d5030" providerId="LiveId" clId="{D40B898D-D238-4C54-90DB-34D099182FFA}" dt="2022-08-09T09:17:12.593" v="1042" actId="20577"/>
          <ac:spMkLst>
            <pc:docMk/>
            <pc:sldMk cId="0" sldId="258"/>
            <ac:spMk id="1093" creationId="{00000000-0000-0000-0000-000000000000}"/>
          </ac:spMkLst>
        </pc:spChg>
        <pc:spChg chg="mod">
          <ac:chgData name="Tristan Ong" userId="916baa62862d5030" providerId="LiveId" clId="{D40B898D-D238-4C54-90DB-34D099182FFA}" dt="2022-08-09T09:17:31.565" v="1131" actId="20577"/>
          <ac:spMkLst>
            <pc:docMk/>
            <pc:sldMk cId="0" sldId="258"/>
            <ac:spMk id="1094" creationId="{00000000-0000-0000-0000-000000000000}"/>
          </ac:spMkLst>
        </pc:spChg>
      </pc:sldChg>
      <pc:sldChg chg="addSp delSp modSp mod">
        <pc:chgData name="Tristan Ong" userId="916baa62862d5030" providerId="LiveId" clId="{D40B898D-D238-4C54-90DB-34D099182FFA}" dt="2022-08-09T11:38:55.810" v="1489" actId="1076"/>
        <pc:sldMkLst>
          <pc:docMk/>
          <pc:sldMk cId="0" sldId="259"/>
        </pc:sldMkLst>
        <pc:spChg chg="add del mod">
          <ac:chgData name="Tristan Ong" userId="916baa62862d5030" providerId="LiveId" clId="{D40B898D-D238-4C54-90DB-34D099182FFA}" dt="2022-08-09T09:20:50.559" v="1158" actId="478"/>
          <ac:spMkLst>
            <pc:docMk/>
            <pc:sldMk cId="0" sldId="259"/>
            <ac:spMk id="3" creationId="{EA839E5F-A847-B952-F22B-02255B8A7350}"/>
          </ac:spMkLst>
        </pc:spChg>
        <pc:spChg chg="del">
          <ac:chgData name="Tristan Ong" userId="916baa62862d5030" providerId="LiveId" clId="{D40B898D-D238-4C54-90DB-34D099182FFA}" dt="2022-08-09T09:20:41.674" v="1157" actId="478"/>
          <ac:spMkLst>
            <pc:docMk/>
            <pc:sldMk cId="0" sldId="259"/>
            <ac:spMk id="1099" creationId="{00000000-0000-0000-0000-000000000000}"/>
          </ac:spMkLst>
        </pc:spChg>
        <pc:spChg chg="mod">
          <ac:chgData name="Tristan Ong" userId="916baa62862d5030" providerId="LiveId" clId="{D40B898D-D238-4C54-90DB-34D099182FFA}" dt="2022-08-09T11:38:46.171" v="1488" actId="1076"/>
          <ac:spMkLst>
            <pc:docMk/>
            <pc:sldMk cId="0" sldId="259"/>
            <ac:spMk id="1100" creationId="{00000000-0000-0000-0000-000000000000}"/>
          </ac:spMkLst>
        </pc:spChg>
        <pc:spChg chg="mod">
          <ac:chgData name="Tristan Ong" userId="916baa62862d5030" providerId="LiveId" clId="{D40B898D-D238-4C54-90DB-34D099182FFA}" dt="2022-08-09T11:38:55.810" v="1489" actId="1076"/>
          <ac:spMkLst>
            <pc:docMk/>
            <pc:sldMk cId="0" sldId="259"/>
            <ac:spMk id="1101" creationId="{00000000-0000-0000-0000-000000000000}"/>
          </ac:spMkLst>
        </pc:spChg>
      </pc:sldChg>
      <pc:sldChg chg="addSp delSp modSp mod">
        <pc:chgData name="Tristan Ong" userId="916baa62862d5030" providerId="LiveId" clId="{D40B898D-D238-4C54-90DB-34D099182FFA}" dt="2022-08-09T18:38:39.850" v="3745" actId="1076"/>
        <pc:sldMkLst>
          <pc:docMk/>
          <pc:sldMk cId="0" sldId="260"/>
        </pc:sldMkLst>
        <pc:spChg chg="add del mod">
          <ac:chgData name="Tristan Ong" userId="916baa62862d5030" providerId="LiveId" clId="{D40B898D-D238-4C54-90DB-34D099182FFA}" dt="2022-08-09T18:31:15.896" v="3086" actId="478"/>
          <ac:spMkLst>
            <pc:docMk/>
            <pc:sldMk cId="0" sldId="260"/>
            <ac:spMk id="4" creationId="{79BB733F-595A-DEA1-83BE-8925AC94CF84}"/>
          </ac:spMkLst>
        </pc:spChg>
        <pc:spChg chg="add del mod">
          <ac:chgData name="Tristan Ong" userId="916baa62862d5030" providerId="LiveId" clId="{D40B898D-D238-4C54-90DB-34D099182FFA}" dt="2022-08-09T18:31:15.896" v="3086" actId="478"/>
          <ac:spMkLst>
            <pc:docMk/>
            <pc:sldMk cId="0" sldId="260"/>
            <ac:spMk id="6" creationId="{EDD13AC3-E3C4-2631-A785-4B16B07E623E}"/>
          </ac:spMkLst>
        </pc:spChg>
        <pc:spChg chg="add del mod">
          <ac:chgData name="Tristan Ong" userId="916baa62862d5030" providerId="LiveId" clId="{D40B898D-D238-4C54-90DB-34D099182FFA}" dt="2022-08-09T18:31:00.377" v="3080" actId="478"/>
          <ac:spMkLst>
            <pc:docMk/>
            <pc:sldMk cId="0" sldId="260"/>
            <ac:spMk id="8" creationId="{65480898-C050-7CC7-8B0F-3678D860CA78}"/>
          </ac:spMkLst>
        </pc:spChg>
        <pc:spChg chg="add del mod">
          <ac:chgData name="Tristan Ong" userId="916baa62862d5030" providerId="LiveId" clId="{D40B898D-D238-4C54-90DB-34D099182FFA}" dt="2022-08-09T18:31:00.377" v="3080" actId="478"/>
          <ac:spMkLst>
            <pc:docMk/>
            <pc:sldMk cId="0" sldId="260"/>
            <ac:spMk id="10" creationId="{E5C389AA-7F64-6CA2-BED7-40BE0F1D4A9F}"/>
          </ac:spMkLst>
        </pc:spChg>
        <pc:spChg chg="add mod">
          <ac:chgData name="Tristan Ong" userId="916baa62862d5030" providerId="LiveId" clId="{D40B898D-D238-4C54-90DB-34D099182FFA}" dt="2022-08-09T18:33:32.231" v="3310" actId="1036"/>
          <ac:spMkLst>
            <pc:docMk/>
            <pc:sldMk cId="0" sldId="260"/>
            <ac:spMk id="11" creationId="{0572DBBC-4289-2825-48BD-BD0A8CAE9D91}"/>
          </ac:spMkLst>
        </pc:spChg>
        <pc:spChg chg="add mod">
          <ac:chgData name="Tristan Ong" userId="916baa62862d5030" providerId="LiveId" clId="{D40B898D-D238-4C54-90DB-34D099182FFA}" dt="2022-08-09T18:37:22.056" v="3582" actId="20577"/>
          <ac:spMkLst>
            <pc:docMk/>
            <pc:sldMk cId="0" sldId="260"/>
            <ac:spMk id="12" creationId="{BE54E8DE-F9D6-1CDA-1981-61C6E6A3EC7C}"/>
          </ac:spMkLst>
        </pc:spChg>
        <pc:spChg chg="mod">
          <ac:chgData name="Tristan Ong" userId="916baa62862d5030" providerId="LiveId" clId="{D40B898D-D238-4C54-90DB-34D099182FFA}" dt="2022-08-09T18:28:47.031" v="3005" actId="20577"/>
          <ac:spMkLst>
            <pc:docMk/>
            <pc:sldMk cId="0" sldId="260"/>
            <ac:spMk id="1118" creationId="{00000000-0000-0000-0000-000000000000}"/>
          </ac:spMkLst>
        </pc:spChg>
        <pc:spChg chg="mod">
          <ac:chgData name="Tristan Ong" userId="916baa62862d5030" providerId="LiveId" clId="{D40B898D-D238-4C54-90DB-34D099182FFA}" dt="2022-08-09T18:35:31.667" v="3440" actId="1076"/>
          <ac:spMkLst>
            <pc:docMk/>
            <pc:sldMk cId="0" sldId="260"/>
            <ac:spMk id="1119" creationId="{00000000-0000-0000-0000-000000000000}"/>
          </ac:spMkLst>
        </pc:spChg>
        <pc:spChg chg="del">
          <ac:chgData name="Tristan Ong" userId="916baa62862d5030" providerId="LiveId" clId="{D40B898D-D238-4C54-90DB-34D099182FFA}" dt="2022-08-09T18:29:05.560" v="3006" actId="478"/>
          <ac:spMkLst>
            <pc:docMk/>
            <pc:sldMk cId="0" sldId="260"/>
            <ac:spMk id="1120" creationId="{00000000-0000-0000-0000-000000000000}"/>
          </ac:spMkLst>
        </pc:spChg>
        <pc:spChg chg="mod">
          <ac:chgData name="Tristan Ong" userId="916baa62862d5030" providerId="LiveId" clId="{D40B898D-D238-4C54-90DB-34D099182FFA}" dt="2022-08-09T18:36:13.614" v="3473" actId="1038"/>
          <ac:spMkLst>
            <pc:docMk/>
            <pc:sldMk cId="0" sldId="260"/>
            <ac:spMk id="1121" creationId="{00000000-0000-0000-0000-000000000000}"/>
          </ac:spMkLst>
        </pc:spChg>
        <pc:spChg chg="add del mod">
          <ac:chgData name="Tristan Ong" userId="916baa62862d5030" providerId="LiveId" clId="{D40B898D-D238-4C54-90DB-34D099182FFA}" dt="2022-08-09T18:36:02.661" v="3453" actId="1038"/>
          <ac:spMkLst>
            <pc:docMk/>
            <pc:sldMk cId="0" sldId="260"/>
            <ac:spMk id="1122" creationId="{00000000-0000-0000-0000-000000000000}"/>
          </ac:spMkLst>
        </pc:spChg>
        <pc:spChg chg="mod">
          <ac:chgData name="Tristan Ong" userId="916baa62862d5030" providerId="LiveId" clId="{D40B898D-D238-4C54-90DB-34D099182FFA}" dt="2022-08-09T18:35:20.034" v="3436" actId="1076"/>
          <ac:spMkLst>
            <pc:docMk/>
            <pc:sldMk cId="0" sldId="260"/>
            <ac:spMk id="1123" creationId="{00000000-0000-0000-0000-000000000000}"/>
          </ac:spMkLst>
        </pc:spChg>
        <pc:spChg chg="del">
          <ac:chgData name="Tristan Ong" userId="916baa62862d5030" providerId="LiveId" clId="{D40B898D-D238-4C54-90DB-34D099182FFA}" dt="2022-08-09T18:29:14.492" v="3007" actId="478"/>
          <ac:spMkLst>
            <pc:docMk/>
            <pc:sldMk cId="0" sldId="260"/>
            <ac:spMk id="1145" creationId="{00000000-0000-0000-0000-000000000000}"/>
          </ac:spMkLst>
        </pc:spChg>
        <pc:spChg chg="mod">
          <ac:chgData name="Tristan Ong" userId="916baa62862d5030" providerId="LiveId" clId="{D40B898D-D238-4C54-90DB-34D099182FFA}" dt="2022-08-09T18:38:27.723" v="3743" actId="1076"/>
          <ac:spMkLst>
            <pc:docMk/>
            <pc:sldMk cId="0" sldId="260"/>
            <ac:spMk id="1146" creationId="{00000000-0000-0000-0000-000000000000}"/>
          </ac:spMkLst>
        </pc:spChg>
        <pc:spChg chg="add del mod">
          <ac:chgData name="Tristan Ong" userId="916baa62862d5030" providerId="LiveId" clId="{D40B898D-D238-4C54-90DB-34D099182FFA}" dt="2022-08-09T18:38:34.855" v="3744" actId="1076"/>
          <ac:spMkLst>
            <pc:docMk/>
            <pc:sldMk cId="0" sldId="260"/>
            <ac:spMk id="1147" creationId="{00000000-0000-0000-0000-000000000000}"/>
          </ac:spMkLst>
        </pc:spChg>
        <pc:spChg chg="mod">
          <ac:chgData name="Tristan Ong" userId="916baa62862d5030" providerId="LiveId" clId="{D40B898D-D238-4C54-90DB-34D099182FFA}" dt="2022-08-09T18:38:39.850" v="3745" actId="1076"/>
          <ac:spMkLst>
            <pc:docMk/>
            <pc:sldMk cId="0" sldId="260"/>
            <ac:spMk id="1148" creationId="{00000000-0000-0000-0000-000000000000}"/>
          </ac:spMkLst>
        </pc:spChg>
        <pc:spChg chg="mod">
          <ac:chgData name="Tristan Ong" userId="916baa62862d5030" providerId="LiveId" clId="{D40B898D-D238-4C54-90DB-34D099182FFA}" dt="2022-08-09T18:38:18.276" v="3741" actId="1076"/>
          <ac:spMkLst>
            <pc:docMk/>
            <pc:sldMk cId="0" sldId="260"/>
            <ac:spMk id="1149" creationId="{00000000-0000-0000-0000-000000000000}"/>
          </ac:spMkLst>
        </pc:spChg>
        <pc:cxnChg chg="mod">
          <ac:chgData name="Tristan Ong" userId="916baa62862d5030" providerId="LiveId" clId="{D40B898D-D238-4C54-90DB-34D099182FFA}" dt="2022-08-09T18:35:35.190" v="3441" actId="1076"/>
          <ac:cxnSpMkLst>
            <pc:docMk/>
            <pc:sldMk cId="0" sldId="260"/>
            <ac:cxnSpMk id="1124" creationId="{00000000-0000-0000-0000-000000000000}"/>
          </ac:cxnSpMkLst>
        </pc:cxnChg>
        <pc:cxnChg chg="add del mod">
          <ac:chgData name="Tristan Ong" userId="916baa62862d5030" providerId="LiveId" clId="{D40B898D-D238-4C54-90DB-34D099182FFA}" dt="2022-08-09T18:33:40.116" v="3352" actId="1038"/>
          <ac:cxnSpMkLst>
            <pc:docMk/>
            <pc:sldMk cId="0" sldId="260"/>
            <ac:cxnSpMk id="1125" creationId="{00000000-0000-0000-0000-000000000000}"/>
          </ac:cxnSpMkLst>
        </pc:cxnChg>
        <pc:cxnChg chg="add del mod">
          <ac:chgData name="Tristan Ong" userId="916baa62862d5030" providerId="LiveId" clId="{D40B898D-D238-4C54-90DB-34D099182FFA}" dt="2022-08-09T18:36:07.731" v="3467" actId="1038"/>
          <ac:cxnSpMkLst>
            <pc:docMk/>
            <pc:sldMk cId="0" sldId="260"/>
            <ac:cxnSpMk id="1126" creationId="{00000000-0000-0000-0000-000000000000}"/>
          </ac:cxnSpMkLst>
        </pc:cxnChg>
        <pc:cxnChg chg="mod">
          <ac:chgData name="Tristan Ong" userId="916baa62862d5030" providerId="LiveId" clId="{D40B898D-D238-4C54-90DB-34D099182FFA}" dt="2022-08-09T18:35:15.580" v="3435" actId="1076"/>
          <ac:cxnSpMkLst>
            <pc:docMk/>
            <pc:sldMk cId="0" sldId="260"/>
            <ac:cxnSpMk id="1127" creationId="{00000000-0000-0000-0000-000000000000}"/>
          </ac:cxnSpMkLst>
        </pc:cxnChg>
      </pc:sldChg>
      <pc:sldChg chg="modSp mod ord">
        <pc:chgData name="Tristan Ong" userId="916baa62862d5030" providerId="LiveId" clId="{D40B898D-D238-4C54-90DB-34D099182FFA}" dt="2022-08-09T12:02:27.856" v="2045" actId="1076"/>
        <pc:sldMkLst>
          <pc:docMk/>
          <pc:sldMk cId="0" sldId="261"/>
        </pc:sldMkLst>
        <pc:spChg chg="mod">
          <ac:chgData name="Tristan Ong" userId="916baa62862d5030" providerId="LiveId" clId="{D40B898D-D238-4C54-90DB-34D099182FFA}" dt="2022-08-09T12:02:12.520" v="2043" actId="120"/>
          <ac:spMkLst>
            <pc:docMk/>
            <pc:sldMk cId="0" sldId="261"/>
            <ac:spMk id="1155" creationId="{00000000-0000-0000-0000-000000000000}"/>
          </ac:spMkLst>
        </pc:spChg>
        <pc:spChg chg="mod">
          <ac:chgData name="Tristan Ong" userId="916baa62862d5030" providerId="LiveId" clId="{D40B898D-D238-4C54-90DB-34D099182FFA}" dt="2022-08-09T12:02:12.520" v="2043" actId="120"/>
          <ac:spMkLst>
            <pc:docMk/>
            <pc:sldMk cId="0" sldId="261"/>
            <ac:spMk id="1156" creationId="{00000000-0000-0000-0000-000000000000}"/>
          </ac:spMkLst>
        </pc:spChg>
        <pc:spChg chg="mod">
          <ac:chgData name="Tristan Ong" userId="916baa62862d5030" providerId="LiveId" clId="{D40B898D-D238-4C54-90DB-34D099182FFA}" dt="2022-08-09T12:02:12.520" v="2043" actId="120"/>
          <ac:spMkLst>
            <pc:docMk/>
            <pc:sldMk cId="0" sldId="261"/>
            <ac:spMk id="1157" creationId="{00000000-0000-0000-0000-000000000000}"/>
          </ac:spMkLst>
        </pc:spChg>
        <pc:spChg chg="mod">
          <ac:chgData name="Tristan Ong" userId="916baa62862d5030" providerId="LiveId" clId="{D40B898D-D238-4C54-90DB-34D099182FFA}" dt="2022-08-09T12:02:12.520" v="2043" actId="120"/>
          <ac:spMkLst>
            <pc:docMk/>
            <pc:sldMk cId="0" sldId="261"/>
            <ac:spMk id="1158" creationId="{00000000-0000-0000-0000-000000000000}"/>
          </ac:spMkLst>
        </pc:spChg>
        <pc:spChg chg="mod">
          <ac:chgData name="Tristan Ong" userId="916baa62862d5030" providerId="LiveId" clId="{D40B898D-D238-4C54-90DB-34D099182FFA}" dt="2022-08-09T12:02:12.520" v="2043" actId="120"/>
          <ac:spMkLst>
            <pc:docMk/>
            <pc:sldMk cId="0" sldId="261"/>
            <ac:spMk id="1159" creationId="{00000000-0000-0000-0000-000000000000}"/>
          </ac:spMkLst>
        </pc:spChg>
        <pc:spChg chg="mod">
          <ac:chgData name="Tristan Ong" userId="916baa62862d5030" providerId="LiveId" clId="{D40B898D-D238-4C54-90DB-34D099182FFA}" dt="2022-08-09T12:02:12.520" v="2043" actId="120"/>
          <ac:spMkLst>
            <pc:docMk/>
            <pc:sldMk cId="0" sldId="261"/>
            <ac:spMk id="1160" creationId="{00000000-0000-0000-0000-000000000000}"/>
          </ac:spMkLst>
        </pc:spChg>
        <pc:spChg chg="mod">
          <ac:chgData name="Tristan Ong" userId="916baa62862d5030" providerId="LiveId" clId="{D40B898D-D238-4C54-90DB-34D099182FFA}" dt="2022-08-09T12:02:04.418" v="2042" actId="1076"/>
          <ac:spMkLst>
            <pc:docMk/>
            <pc:sldMk cId="0" sldId="261"/>
            <ac:spMk id="1177" creationId="{00000000-0000-0000-0000-000000000000}"/>
          </ac:spMkLst>
        </pc:spChg>
        <pc:spChg chg="mod">
          <ac:chgData name="Tristan Ong" userId="916baa62862d5030" providerId="LiveId" clId="{D40B898D-D238-4C54-90DB-34D099182FFA}" dt="2022-08-09T12:02:27.856" v="2045" actId="1076"/>
          <ac:spMkLst>
            <pc:docMk/>
            <pc:sldMk cId="0" sldId="261"/>
            <ac:spMk id="1178" creationId="{00000000-0000-0000-0000-000000000000}"/>
          </ac:spMkLst>
        </pc:spChg>
      </pc:sldChg>
      <pc:sldChg chg="addSp delSp modSp mod ord">
        <pc:chgData name="Tristan Ong" userId="916baa62862d5030" providerId="LiveId" clId="{D40B898D-D238-4C54-90DB-34D099182FFA}" dt="2022-08-10T10:50:10.934" v="3746" actId="1076"/>
        <pc:sldMkLst>
          <pc:docMk/>
          <pc:sldMk cId="0" sldId="262"/>
        </pc:sldMkLst>
        <pc:spChg chg="add del mod">
          <ac:chgData name="Tristan Ong" userId="916baa62862d5030" providerId="LiveId" clId="{D40B898D-D238-4C54-90DB-34D099182FFA}" dt="2022-08-09T16:12:58.862" v="2085" actId="478"/>
          <ac:spMkLst>
            <pc:docMk/>
            <pc:sldMk cId="0" sldId="262"/>
            <ac:spMk id="3" creationId="{A176CF85-DDEA-381A-0129-81CAF0B72890}"/>
          </ac:spMkLst>
        </pc:spChg>
        <pc:spChg chg="add del mod">
          <ac:chgData name="Tristan Ong" userId="916baa62862d5030" providerId="LiveId" clId="{D40B898D-D238-4C54-90DB-34D099182FFA}" dt="2022-08-09T16:12:58.862" v="2085" actId="478"/>
          <ac:spMkLst>
            <pc:docMk/>
            <pc:sldMk cId="0" sldId="262"/>
            <ac:spMk id="5" creationId="{C66A1683-0071-05CD-6D1F-2C3EB48CD1BF}"/>
          </ac:spMkLst>
        </pc:spChg>
        <pc:spChg chg="add del mod">
          <ac:chgData name="Tristan Ong" userId="916baa62862d5030" providerId="LiveId" clId="{D40B898D-D238-4C54-90DB-34D099182FFA}" dt="2022-08-09T16:13:04.126" v="2087" actId="478"/>
          <ac:spMkLst>
            <pc:docMk/>
            <pc:sldMk cId="0" sldId="262"/>
            <ac:spMk id="7" creationId="{8CE86DEE-2863-2B0D-9AB6-9BE6407382E4}"/>
          </ac:spMkLst>
        </pc:spChg>
        <pc:spChg chg="add del mod">
          <ac:chgData name="Tristan Ong" userId="916baa62862d5030" providerId="LiveId" clId="{D40B898D-D238-4C54-90DB-34D099182FFA}" dt="2022-08-09T16:13:04.126" v="2087" actId="478"/>
          <ac:spMkLst>
            <pc:docMk/>
            <pc:sldMk cId="0" sldId="262"/>
            <ac:spMk id="9" creationId="{C94EDB37-B79F-DA51-13F6-36A12D748250}"/>
          </ac:spMkLst>
        </pc:spChg>
        <pc:spChg chg="add mod">
          <ac:chgData name="Tristan Ong" userId="916baa62862d5030" providerId="LiveId" clId="{D40B898D-D238-4C54-90DB-34D099182FFA}" dt="2022-08-09T16:22:57.694" v="2147" actId="20577"/>
          <ac:spMkLst>
            <pc:docMk/>
            <pc:sldMk cId="0" sldId="262"/>
            <ac:spMk id="10" creationId="{735E849E-F225-8878-A75C-6EAD273B79DD}"/>
          </ac:spMkLst>
        </pc:spChg>
        <pc:spChg chg="add mod">
          <ac:chgData name="Tristan Ong" userId="916baa62862d5030" providerId="LiveId" clId="{D40B898D-D238-4C54-90DB-34D099182FFA}" dt="2022-08-10T10:50:10.934" v="3746" actId="1076"/>
          <ac:spMkLst>
            <pc:docMk/>
            <pc:sldMk cId="0" sldId="262"/>
            <ac:spMk id="17" creationId="{3E66A834-CED1-C9F4-E57E-5A645002D969}"/>
          </ac:spMkLst>
        </pc:spChg>
        <pc:spChg chg="del mod">
          <ac:chgData name="Tristan Ong" userId="916baa62862d5030" providerId="LiveId" clId="{D40B898D-D238-4C54-90DB-34D099182FFA}" dt="2022-08-09T16:12:54.477" v="2084" actId="478"/>
          <ac:spMkLst>
            <pc:docMk/>
            <pc:sldMk cId="0" sldId="262"/>
            <ac:spMk id="1183" creationId="{00000000-0000-0000-0000-000000000000}"/>
          </ac:spMkLst>
        </pc:spChg>
        <pc:spChg chg="del mod">
          <ac:chgData name="Tristan Ong" userId="916baa62862d5030" providerId="LiveId" clId="{D40B898D-D238-4C54-90DB-34D099182FFA}" dt="2022-08-09T16:13:02.103" v="2086" actId="478"/>
          <ac:spMkLst>
            <pc:docMk/>
            <pc:sldMk cId="0" sldId="262"/>
            <ac:spMk id="1184" creationId="{00000000-0000-0000-0000-000000000000}"/>
          </ac:spMkLst>
        </pc:spChg>
        <pc:spChg chg="del mod">
          <ac:chgData name="Tristan Ong" userId="916baa62862d5030" providerId="LiveId" clId="{D40B898D-D238-4C54-90DB-34D099182FFA}" dt="2022-08-09T16:12:54.477" v="2084" actId="478"/>
          <ac:spMkLst>
            <pc:docMk/>
            <pc:sldMk cId="0" sldId="262"/>
            <ac:spMk id="1185" creationId="{00000000-0000-0000-0000-000000000000}"/>
          </ac:spMkLst>
        </pc:spChg>
        <pc:spChg chg="del mod">
          <ac:chgData name="Tristan Ong" userId="916baa62862d5030" providerId="LiveId" clId="{D40B898D-D238-4C54-90DB-34D099182FFA}" dt="2022-08-09T16:13:02.103" v="2086" actId="478"/>
          <ac:spMkLst>
            <pc:docMk/>
            <pc:sldMk cId="0" sldId="262"/>
            <ac:spMk id="1186" creationId="{00000000-0000-0000-0000-000000000000}"/>
          </ac:spMkLst>
        </pc:spChg>
        <pc:spChg chg="del mod">
          <ac:chgData name="Tristan Ong" userId="916baa62862d5030" providerId="LiveId" clId="{D40B898D-D238-4C54-90DB-34D099182FFA}" dt="2022-08-09T16:13:02.103" v="2086" actId="478"/>
          <ac:spMkLst>
            <pc:docMk/>
            <pc:sldMk cId="0" sldId="262"/>
            <ac:spMk id="1187" creationId="{00000000-0000-0000-0000-000000000000}"/>
          </ac:spMkLst>
        </pc:spChg>
        <pc:spChg chg="del mod">
          <ac:chgData name="Tristan Ong" userId="916baa62862d5030" providerId="LiveId" clId="{D40B898D-D238-4C54-90DB-34D099182FFA}" dt="2022-08-09T16:12:54.477" v="2084" actId="478"/>
          <ac:spMkLst>
            <pc:docMk/>
            <pc:sldMk cId="0" sldId="262"/>
            <ac:spMk id="1188" creationId="{00000000-0000-0000-0000-000000000000}"/>
          </ac:spMkLst>
        </pc:spChg>
        <pc:spChg chg="mod">
          <ac:chgData name="Tristan Ong" userId="916baa62862d5030" providerId="LiveId" clId="{D40B898D-D238-4C54-90DB-34D099182FFA}" dt="2022-08-09T16:12:49.111" v="2083" actId="1076"/>
          <ac:spMkLst>
            <pc:docMk/>
            <pc:sldMk cId="0" sldId="262"/>
            <ac:spMk id="1190" creationId="{00000000-0000-0000-0000-000000000000}"/>
          </ac:spMkLst>
        </pc:spChg>
        <pc:picChg chg="add mod">
          <ac:chgData name="Tristan Ong" userId="916baa62862d5030" providerId="LiveId" clId="{D40B898D-D238-4C54-90DB-34D099182FFA}" dt="2022-08-09T16:20:53.083" v="2116" actId="1076"/>
          <ac:picMkLst>
            <pc:docMk/>
            <pc:sldMk cId="0" sldId="262"/>
            <ac:picMk id="12" creationId="{2C383442-4B37-3652-2037-1DB81E80094C}"/>
          </ac:picMkLst>
        </pc:picChg>
        <pc:picChg chg="add mod">
          <ac:chgData name="Tristan Ong" userId="916baa62862d5030" providerId="LiveId" clId="{D40B898D-D238-4C54-90DB-34D099182FFA}" dt="2022-08-09T16:20:54.807" v="2117" actId="1076"/>
          <ac:picMkLst>
            <pc:docMk/>
            <pc:sldMk cId="0" sldId="262"/>
            <ac:picMk id="14" creationId="{C3F1C650-48E5-CBA4-86A8-3AAB99D23E59}"/>
          </ac:picMkLst>
        </pc:picChg>
        <pc:cxnChg chg="add mod">
          <ac:chgData name="Tristan Ong" userId="916baa62862d5030" providerId="LiveId" clId="{D40B898D-D238-4C54-90DB-34D099182FFA}" dt="2022-08-09T16:21:16.945" v="2119" actId="13822"/>
          <ac:cxnSpMkLst>
            <pc:docMk/>
            <pc:sldMk cId="0" sldId="262"/>
            <ac:cxnSpMk id="16" creationId="{D8370484-71CB-10E6-FC56-F8A5016E3A54}"/>
          </ac:cxnSpMkLst>
        </pc:cxnChg>
        <pc:cxnChg chg="del mod">
          <ac:chgData name="Tristan Ong" userId="916baa62862d5030" providerId="LiveId" clId="{D40B898D-D238-4C54-90DB-34D099182FFA}" dt="2022-08-09T16:12:54.477" v="2084" actId="478"/>
          <ac:cxnSpMkLst>
            <pc:docMk/>
            <pc:sldMk cId="0" sldId="262"/>
            <ac:cxnSpMk id="1189" creationId="{00000000-0000-0000-0000-000000000000}"/>
          </ac:cxnSpMkLst>
        </pc:cxnChg>
        <pc:cxnChg chg="del mod">
          <ac:chgData name="Tristan Ong" userId="916baa62862d5030" providerId="LiveId" clId="{D40B898D-D238-4C54-90DB-34D099182FFA}" dt="2022-08-09T16:13:02.103" v="2086" actId="478"/>
          <ac:cxnSpMkLst>
            <pc:docMk/>
            <pc:sldMk cId="0" sldId="262"/>
            <ac:cxnSpMk id="1191" creationId="{00000000-0000-0000-0000-000000000000}"/>
          </ac:cxnSpMkLst>
        </pc:cxnChg>
      </pc:sldChg>
      <pc:sldChg chg="addSp delSp modSp mod">
        <pc:chgData name="Tristan Ong" userId="916baa62862d5030" providerId="LiveId" clId="{D40B898D-D238-4C54-90DB-34D099182FFA}" dt="2022-08-10T10:56:20.111" v="3942" actId="1076"/>
        <pc:sldMkLst>
          <pc:docMk/>
          <pc:sldMk cId="0" sldId="263"/>
        </pc:sldMkLst>
        <pc:spChg chg="add del mod">
          <ac:chgData name="Tristan Ong" userId="916baa62862d5030" providerId="LiveId" clId="{D40B898D-D238-4C54-90DB-34D099182FFA}" dt="2022-08-10T10:50:34.264" v="3748" actId="478"/>
          <ac:spMkLst>
            <pc:docMk/>
            <pc:sldMk cId="0" sldId="263"/>
            <ac:spMk id="3" creationId="{BEFA858C-5D4F-D3B9-2FD0-35549E6053FD}"/>
          </ac:spMkLst>
        </pc:spChg>
        <pc:spChg chg="add del mod">
          <ac:chgData name="Tristan Ong" userId="916baa62862d5030" providerId="LiveId" clId="{D40B898D-D238-4C54-90DB-34D099182FFA}" dt="2022-08-10T10:50:34.264" v="3748" actId="478"/>
          <ac:spMkLst>
            <pc:docMk/>
            <pc:sldMk cId="0" sldId="263"/>
            <ac:spMk id="5" creationId="{C81CC3AE-2D93-278D-B822-9C71607980DA}"/>
          </ac:spMkLst>
        </pc:spChg>
        <pc:spChg chg="add mod">
          <ac:chgData name="Tristan Ong" userId="916baa62862d5030" providerId="LiveId" clId="{D40B898D-D238-4C54-90DB-34D099182FFA}" dt="2022-08-10T10:54:07.817" v="3885" actId="1038"/>
          <ac:spMkLst>
            <pc:docMk/>
            <pc:sldMk cId="0" sldId="263"/>
            <ac:spMk id="10" creationId="{CDAA8C54-8D79-E73B-7DDC-478F6085E0E1}"/>
          </ac:spMkLst>
        </pc:spChg>
        <pc:spChg chg="add mod">
          <ac:chgData name="Tristan Ong" userId="916baa62862d5030" providerId="LiveId" clId="{D40B898D-D238-4C54-90DB-34D099182FFA}" dt="2022-08-10T10:54:07.817" v="3885" actId="1038"/>
          <ac:spMkLst>
            <pc:docMk/>
            <pc:sldMk cId="0" sldId="263"/>
            <ac:spMk id="11" creationId="{6DA5813F-7121-B572-FA49-4DFF12073231}"/>
          </ac:spMkLst>
        </pc:spChg>
        <pc:spChg chg="add mod">
          <ac:chgData name="Tristan Ong" userId="916baa62862d5030" providerId="LiveId" clId="{D40B898D-D238-4C54-90DB-34D099182FFA}" dt="2022-08-10T10:54:51.098" v="3939" actId="1076"/>
          <ac:spMkLst>
            <pc:docMk/>
            <pc:sldMk cId="0" sldId="263"/>
            <ac:spMk id="12" creationId="{571BF8E1-3855-F66E-61A7-914F182147D3}"/>
          </ac:spMkLst>
        </pc:spChg>
        <pc:spChg chg="del">
          <ac:chgData name="Tristan Ong" userId="916baa62862d5030" providerId="LiveId" clId="{D40B898D-D238-4C54-90DB-34D099182FFA}" dt="2022-08-10T10:50:24.250" v="3747" actId="478"/>
          <ac:spMkLst>
            <pc:docMk/>
            <pc:sldMk cId="0" sldId="263"/>
            <ac:spMk id="1196" creationId="{00000000-0000-0000-0000-000000000000}"/>
          </ac:spMkLst>
        </pc:spChg>
        <pc:spChg chg="del">
          <ac:chgData name="Tristan Ong" userId="916baa62862d5030" providerId="LiveId" clId="{D40B898D-D238-4C54-90DB-34D099182FFA}" dt="2022-08-10T10:50:24.250" v="3747" actId="478"/>
          <ac:spMkLst>
            <pc:docMk/>
            <pc:sldMk cId="0" sldId="263"/>
            <ac:spMk id="1197" creationId="{00000000-0000-0000-0000-000000000000}"/>
          </ac:spMkLst>
        </pc:spChg>
        <pc:picChg chg="add mod">
          <ac:chgData name="Tristan Ong" userId="916baa62862d5030" providerId="LiveId" clId="{D40B898D-D238-4C54-90DB-34D099182FFA}" dt="2022-08-10T10:54:07.817" v="3885" actId="1038"/>
          <ac:picMkLst>
            <pc:docMk/>
            <pc:sldMk cId="0" sldId="263"/>
            <ac:picMk id="7" creationId="{4D7EDB9C-2774-84EA-E35E-6503A1D43D99}"/>
          </ac:picMkLst>
        </pc:picChg>
        <pc:picChg chg="add mod">
          <ac:chgData name="Tristan Ong" userId="916baa62862d5030" providerId="LiveId" clId="{D40B898D-D238-4C54-90DB-34D099182FFA}" dt="2022-08-10T10:54:07.817" v="3885" actId="1038"/>
          <ac:picMkLst>
            <pc:docMk/>
            <pc:sldMk cId="0" sldId="263"/>
            <ac:picMk id="9" creationId="{46FE85E1-5E0E-E835-5A5A-5A0030EE5F41}"/>
          </ac:picMkLst>
        </pc:picChg>
        <pc:picChg chg="add mod">
          <ac:chgData name="Tristan Ong" userId="916baa62862d5030" providerId="LiveId" clId="{D40B898D-D238-4C54-90DB-34D099182FFA}" dt="2022-08-10T10:56:20.111" v="3942" actId="1076"/>
          <ac:picMkLst>
            <pc:docMk/>
            <pc:sldMk cId="0" sldId="263"/>
            <ac:picMk id="14" creationId="{E186E6A6-4F2E-2933-DF81-7140ED5877F8}"/>
          </ac:picMkLst>
        </pc:picChg>
      </pc:sldChg>
      <pc:sldChg chg="addSp delSp modSp add del mod">
        <pc:chgData name="Tristan Ong" userId="916baa62862d5030" providerId="LiveId" clId="{D40B898D-D238-4C54-90DB-34D099182FFA}" dt="2022-08-10T14:16:51.166" v="6652" actId="14100"/>
        <pc:sldMkLst>
          <pc:docMk/>
          <pc:sldMk cId="0" sldId="264"/>
        </pc:sldMkLst>
        <pc:spChg chg="add del mod">
          <ac:chgData name="Tristan Ong" userId="916baa62862d5030" providerId="LiveId" clId="{D40B898D-D238-4C54-90DB-34D099182FFA}" dt="2022-08-10T10:57:22.027" v="3944" actId="478"/>
          <ac:spMkLst>
            <pc:docMk/>
            <pc:sldMk cId="0" sldId="264"/>
            <ac:spMk id="3" creationId="{B59733F0-30AF-F0F6-DAFE-291B17A33D45}"/>
          </ac:spMkLst>
        </pc:spChg>
        <pc:spChg chg="add del mod">
          <ac:chgData name="Tristan Ong" userId="916baa62862d5030" providerId="LiveId" clId="{D40B898D-D238-4C54-90DB-34D099182FFA}" dt="2022-08-10T11:26:03.288" v="3946" actId="478"/>
          <ac:spMkLst>
            <pc:docMk/>
            <pc:sldMk cId="0" sldId="264"/>
            <ac:spMk id="5" creationId="{E47A68CC-1B92-BC0C-1141-3F1AFDC9E621}"/>
          </ac:spMkLst>
        </pc:spChg>
        <pc:spChg chg="add del mod">
          <ac:chgData name="Tristan Ong" userId="916baa62862d5030" providerId="LiveId" clId="{D40B898D-D238-4C54-90DB-34D099182FFA}" dt="2022-08-10T11:26:03.288" v="3946" actId="478"/>
          <ac:spMkLst>
            <pc:docMk/>
            <pc:sldMk cId="0" sldId="264"/>
            <ac:spMk id="7" creationId="{4DACF41B-7C99-4813-06EA-A6FB8FCECD7E}"/>
          </ac:spMkLst>
        </pc:spChg>
        <pc:spChg chg="add del mod">
          <ac:chgData name="Tristan Ong" userId="916baa62862d5030" providerId="LiveId" clId="{D40B898D-D238-4C54-90DB-34D099182FFA}" dt="2022-08-10T11:26:03.288" v="3946" actId="478"/>
          <ac:spMkLst>
            <pc:docMk/>
            <pc:sldMk cId="0" sldId="264"/>
            <ac:spMk id="9" creationId="{0F0D254B-9941-2050-DE54-17634A479743}"/>
          </ac:spMkLst>
        </pc:spChg>
        <pc:spChg chg="add del mod">
          <ac:chgData name="Tristan Ong" userId="916baa62862d5030" providerId="LiveId" clId="{D40B898D-D238-4C54-90DB-34D099182FFA}" dt="2022-08-10T11:26:27.821" v="3953" actId="478"/>
          <ac:spMkLst>
            <pc:docMk/>
            <pc:sldMk cId="0" sldId="264"/>
            <ac:spMk id="11" creationId="{343EE5A8-2041-53C5-3DFE-1462C0B90840}"/>
          </ac:spMkLst>
        </pc:spChg>
        <pc:spChg chg="add del mod">
          <ac:chgData name="Tristan Ong" userId="916baa62862d5030" providerId="LiveId" clId="{D40B898D-D238-4C54-90DB-34D099182FFA}" dt="2022-08-10T11:26:31.315" v="3954" actId="478"/>
          <ac:spMkLst>
            <pc:docMk/>
            <pc:sldMk cId="0" sldId="264"/>
            <ac:spMk id="13" creationId="{BDCFAA17-006B-E26E-D272-B4048FC4C928}"/>
          </ac:spMkLst>
        </pc:spChg>
        <pc:spChg chg="add del mod">
          <ac:chgData name="Tristan Ong" userId="916baa62862d5030" providerId="LiveId" clId="{D40B898D-D238-4C54-90DB-34D099182FFA}" dt="2022-08-10T11:26:33.523" v="3955" actId="478"/>
          <ac:spMkLst>
            <pc:docMk/>
            <pc:sldMk cId="0" sldId="264"/>
            <ac:spMk id="15" creationId="{5A812164-A044-67B6-E589-A4FDAFA347CF}"/>
          </ac:spMkLst>
        </pc:spChg>
        <pc:spChg chg="add mod">
          <ac:chgData name="Tristan Ong" userId="916baa62862d5030" providerId="LiveId" clId="{D40B898D-D238-4C54-90DB-34D099182FFA}" dt="2022-08-10T14:15:37.030" v="6649" actId="1076"/>
          <ac:spMkLst>
            <pc:docMk/>
            <pc:sldMk cId="0" sldId="264"/>
            <ac:spMk id="20" creationId="{6823621B-1A77-05CF-4424-8056BD3E9C6B}"/>
          </ac:spMkLst>
        </pc:spChg>
        <pc:spChg chg="del">
          <ac:chgData name="Tristan Ong" userId="916baa62862d5030" providerId="LiveId" clId="{D40B898D-D238-4C54-90DB-34D099182FFA}" dt="2022-08-10T10:57:19.220" v="3943" actId="478"/>
          <ac:spMkLst>
            <pc:docMk/>
            <pc:sldMk cId="0" sldId="264"/>
            <ac:spMk id="1202" creationId="{00000000-0000-0000-0000-000000000000}"/>
          </ac:spMkLst>
        </pc:spChg>
        <pc:spChg chg="add del">
          <ac:chgData name="Tristan Ong" userId="916baa62862d5030" providerId="LiveId" clId="{D40B898D-D238-4C54-90DB-34D099182FFA}" dt="2022-08-10T11:26:19.249" v="3950" actId="478"/>
          <ac:spMkLst>
            <pc:docMk/>
            <pc:sldMk cId="0" sldId="264"/>
            <ac:spMk id="1203" creationId="{00000000-0000-0000-0000-000000000000}"/>
          </ac:spMkLst>
        </pc:spChg>
        <pc:spChg chg="add del">
          <ac:chgData name="Tristan Ong" userId="916baa62862d5030" providerId="LiveId" clId="{D40B898D-D238-4C54-90DB-34D099182FFA}" dt="2022-08-10T11:26:03.288" v="3946" actId="478"/>
          <ac:spMkLst>
            <pc:docMk/>
            <pc:sldMk cId="0" sldId="264"/>
            <ac:spMk id="1204" creationId="{00000000-0000-0000-0000-000000000000}"/>
          </ac:spMkLst>
        </pc:spChg>
        <pc:spChg chg="add del">
          <ac:chgData name="Tristan Ong" userId="916baa62862d5030" providerId="LiveId" clId="{D40B898D-D238-4C54-90DB-34D099182FFA}" dt="2022-08-10T11:26:03.288" v="3946" actId="478"/>
          <ac:spMkLst>
            <pc:docMk/>
            <pc:sldMk cId="0" sldId="264"/>
            <ac:spMk id="1206" creationId="{00000000-0000-0000-0000-000000000000}"/>
          </ac:spMkLst>
        </pc:spChg>
        <pc:spChg chg="add del">
          <ac:chgData name="Tristan Ong" userId="916baa62862d5030" providerId="LiveId" clId="{D40B898D-D238-4C54-90DB-34D099182FFA}" dt="2022-08-10T11:26:21.986" v="3951" actId="478"/>
          <ac:spMkLst>
            <pc:docMk/>
            <pc:sldMk cId="0" sldId="264"/>
            <ac:spMk id="1208" creationId="{00000000-0000-0000-0000-000000000000}"/>
          </ac:spMkLst>
        </pc:spChg>
        <pc:spChg chg="add del">
          <ac:chgData name="Tristan Ong" userId="916baa62862d5030" providerId="LiveId" clId="{D40B898D-D238-4C54-90DB-34D099182FFA}" dt="2022-08-10T11:26:14.698" v="3949" actId="478"/>
          <ac:spMkLst>
            <pc:docMk/>
            <pc:sldMk cId="0" sldId="264"/>
            <ac:spMk id="1209" creationId="{00000000-0000-0000-0000-000000000000}"/>
          </ac:spMkLst>
        </pc:spChg>
        <pc:spChg chg="add del">
          <ac:chgData name="Tristan Ong" userId="916baa62862d5030" providerId="LiveId" clId="{D40B898D-D238-4C54-90DB-34D099182FFA}" dt="2022-08-10T11:26:03.288" v="3946" actId="478"/>
          <ac:spMkLst>
            <pc:docMk/>
            <pc:sldMk cId="0" sldId="264"/>
            <ac:spMk id="1210" creationId="{00000000-0000-0000-0000-000000000000}"/>
          </ac:spMkLst>
        </pc:spChg>
        <pc:spChg chg="add del">
          <ac:chgData name="Tristan Ong" userId="916baa62862d5030" providerId="LiveId" clId="{D40B898D-D238-4C54-90DB-34D099182FFA}" dt="2022-08-10T11:26:11.786" v="3948" actId="478"/>
          <ac:spMkLst>
            <pc:docMk/>
            <pc:sldMk cId="0" sldId="264"/>
            <ac:spMk id="1211" creationId="{00000000-0000-0000-0000-000000000000}"/>
          </ac:spMkLst>
        </pc:spChg>
        <pc:spChg chg="add del">
          <ac:chgData name="Tristan Ong" userId="916baa62862d5030" providerId="LiveId" clId="{D40B898D-D238-4C54-90DB-34D099182FFA}" dt="2022-08-10T11:26:08.537" v="3947" actId="478"/>
          <ac:spMkLst>
            <pc:docMk/>
            <pc:sldMk cId="0" sldId="264"/>
            <ac:spMk id="1213" creationId="{00000000-0000-0000-0000-000000000000}"/>
          </ac:spMkLst>
        </pc:spChg>
        <pc:spChg chg="add del">
          <ac:chgData name="Tristan Ong" userId="916baa62862d5030" providerId="LiveId" clId="{D40B898D-D238-4C54-90DB-34D099182FFA}" dt="2022-08-10T11:26:14.698" v="3949" actId="478"/>
          <ac:spMkLst>
            <pc:docMk/>
            <pc:sldMk cId="0" sldId="264"/>
            <ac:spMk id="1230" creationId="{00000000-0000-0000-0000-000000000000}"/>
          </ac:spMkLst>
        </pc:spChg>
        <pc:spChg chg="add del">
          <ac:chgData name="Tristan Ong" userId="916baa62862d5030" providerId="LiveId" clId="{D40B898D-D238-4C54-90DB-34D099182FFA}" dt="2022-08-10T11:26:08.537" v="3947" actId="478"/>
          <ac:spMkLst>
            <pc:docMk/>
            <pc:sldMk cId="0" sldId="264"/>
            <ac:spMk id="1231" creationId="{00000000-0000-0000-0000-000000000000}"/>
          </ac:spMkLst>
        </pc:spChg>
        <pc:spChg chg="add del">
          <ac:chgData name="Tristan Ong" userId="916baa62862d5030" providerId="LiveId" clId="{D40B898D-D238-4C54-90DB-34D099182FFA}" dt="2022-08-10T11:26:11.786" v="3948" actId="478"/>
          <ac:spMkLst>
            <pc:docMk/>
            <pc:sldMk cId="0" sldId="264"/>
            <ac:spMk id="1232" creationId="{00000000-0000-0000-0000-000000000000}"/>
          </ac:spMkLst>
        </pc:spChg>
        <pc:grpChg chg="add del">
          <ac:chgData name="Tristan Ong" userId="916baa62862d5030" providerId="LiveId" clId="{D40B898D-D238-4C54-90DB-34D099182FFA}" dt="2022-08-10T11:26:19.249" v="3950" actId="478"/>
          <ac:grpSpMkLst>
            <pc:docMk/>
            <pc:sldMk cId="0" sldId="264"/>
            <ac:grpSpMk id="1214" creationId="{00000000-0000-0000-0000-000000000000}"/>
          </ac:grpSpMkLst>
        </pc:grpChg>
        <pc:grpChg chg="add del">
          <ac:chgData name="Tristan Ong" userId="916baa62862d5030" providerId="LiveId" clId="{D40B898D-D238-4C54-90DB-34D099182FFA}" dt="2022-08-10T11:26:21.986" v="3951" actId="478"/>
          <ac:grpSpMkLst>
            <pc:docMk/>
            <pc:sldMk cId="0" sldId="264"/>
            <ac:grpSpMk id="1219" creationId="{00000000-0000-0000-0000-000000000000}"/>
          </ac:grpSpMkLst>
        </pc:grpChg>
        <pc:grpChg chg="add del">
          <ac:chgData name="Tristan Ong" userId="916baa62862d5030" providerId="LiveId" clId="{D40B898D-D238-4C54-90DB-34D099182FFA}" dt="2022-08-10T11:26:24.930" v="3952" actId="478"/>
          <ac:grpSpMkLst>
            <pc:docMk/>
            <pc:sldMk cId="0" sldId="264"/>
            <ac:grpSpMk id="1223" creationId="{00000000-0000-0000-0000-000000000000}"/>
          </ac:grpSpMkLst>
        </pc:grpChg>
        <pc:picChg chg="add mod">
          <ac:chgData name="Tristan Ong" userId="916baa62862d5030" providerId="LiveId" clId="{D40B898D-D238-4C54-90DB-34D099182FFA}" dt="2022-08-10T14:16:39.447" v="6650" actId="1076"/>
          <ac:picMkLst>
            <pc:docMk/>
            <pc:sldMk cId="0" sldId="264"/>
            <ac:picMk id="17" creationId="{F8623E51-0412-0450-116B-7A3F8FCD9707}"/>
          </ac:picMkLst>
        </pc:picChg>
        <pc:picChg chg="add mod modCrop">
          <ac:chgData name="Tristan Ong" userId="916baa62862d5030" providerId="LiveId" clId="{D40B898D-D238-4C54-90DB-34D099182FFA}" dt="2022-08-10T14:16:51.166" v="6652" actId="14100"/>
          <ac:picMkLst>
            <pc:docMk/>
            <pc:sldMk cId="0" sldId="264"/>
            <ac:picMk id="19" creationId="{8A99C9F7-9F95-0C9D-12C2-F6B051F160D2}"/>
          </ac:picMkLst>
        </pc:picChg>
      </pc:sldChg>
      <pc:sldChg chg="del">
        <pc:chgData name="Tristan Ong" userId="916baa62862d5030" providerId="LiveId" clId="{D40B898D-D238-4C54-90DB-34D099182FFA}" dt="2022-08-10T14:16:57.270" v="6653" actId="47"/>
        <pc:sldMkLst>
          <pc:docMk/>
          <pc:sldMk cId="0" sldId="265"/>
        </pc:sldMkLst>
      </pc:sldChg>
      <pc:sldChg chg="addSp delSp modSp mod ord">
        <pc:chgData name="Tristan Ong" userId="916baa62862d5030" providerId="LiveId" clId="{D40B898D-D238-4C54-90DB-34D099182FFA}" dt="2022-08-10T14:02:51.535" v="6476" actId="1076"/>
        <pc:sldMkLst>
          <pc:docMk/>
          <pc:sldMk cId="0" sldId="266"/>
        </pc:sldMkLst>
        <pc:spChg chg="add mod">
          <ac:chgData name="Tristan Ong" userId="916baa62862d5030" providerId="LiveId" clId="{D40B898D-D238-4C54-90DB-34D099182FFA}" dt="2022-08-10T14:01:57.321" v="6474" actId="313"/>
          <ac:spMkLst>
            <pc:docMk/>
            <pc:sldMk cId="0" sldId="266"/>
            <ac:spMk id="2" creationId="{7AEAD21E-98F9-B1E3-C29C-FC8CB2D88F77}"/>
          </ac:spMkLst>
        </pc:spChg>
        <pc:spChg chg="mod">
          <ac:chgData name="Tristan Ong" userId="916baa62862d5030" providerId="LiveId" clId="{D40B898D-D238-4C54-90DB-34D099182FFA}" dt="2022-08-10T14:00:41.558" v="6445" actId="20577"/>
          <ac:spMkLst>
            <pc:docMk/>
            <pc:sldMk cId="0" sldId="266"/>
            <ac:spMk id="1257" creationId="{00000000-0000-0000-0000-000000000000}"/>
          </ac:spMkLst>
        </pc:spChg>
        <pc:spChg chg="del">
          <ac:chgData name="Tristan Ong" userId="916baa62862d5030" providerId="LiveId" clId="{D40B898D-D238-4C54-90DB-34D099182FFA}" dt="2022-08-10T14:00:31.615" v="6403" actId="478"/>
          <ac:spMkLst>
            <pc:docMk/>
            <pc:sldMk cId="0" sldId="266"/>
            <ac:spMk id="1258" creationId="{00000000-0000-0000-0000-000000000000}"/>
          </ac:spMkLst>
        </pc:spChg>
        <pc:spChg chg="del">
          <ac:chgData name="Tristan Ong" userId="916baa62862d5030" providerId="LiveId" clId="{D40B898D-D238-4C54-90DB-34D099182FFA}" dt="2022-08-10T14:00:31.615" v="6403" actId="478"/>
          <ac:spMkLst>
            <pc:docMk/>
            <pc:sldMk cId="0" sldId="266"/>
            <ac:spMk id="1273" creationId="{00000000-0000-0000-0000-000000000000}"/>
          </ac:spMkLst>
        </pc:spChg>
        <pc:spChg chg="del">
          <ac:chgData name="Tristan Ong" userId="916baa62862d5030" providerId="LiveId" clId="{D40B898D-D238-4C54-90DB-34D099182FFA}" dt="2022-08-10T14:00:31.615" v="6403" actId="478"/>
          <ac:spMkLst>
            <pc:docMk/>
            <pc:sldMk cId="0" sldId="266"/>
            <ac:spMk id="1274" creationId="{00000000-0000-0000-0000-000000000000}"/>
          </ac:spMkLst>
        </pc:spChg>
        <pc:spChg chg="del">
          <ac:chgData name="Tristan Ong" userId="916baa62862d5030" providerId="LiveId" clId="{D40B898D-D238-4C54-90DB-34D099182FFA}" dt="2022-08-10T14:00:31.615" v="6403" actId="478"/>
          <ac:spMkLst>
            <pc:docMk/>
            <pc:sldMk cId="0" sldId="266"/>
            <ac:spMk id="1275" creationId="{00000000-0000-0000-0000-000000000000}"/>
          </ac:spMkLst>
        </pc:spChg>
        <pc:spChg chg="del">
          <ac:chgData name="Tristan Ong" userId="916baa62862d5030" providerId="LiveId" clId="{D40B898D-D238-4C54-90DB-34D099182FFA}" dt="2022-08-10T14:00:31.615" v="6403" actId="478"/>
          <ac:spMkLst>
            <pc:docMk/>
            <pc:sldMk cId="0" sldId="266"/>
            <ac:spMk id="1276" creationId="{00000000-0000-0000-0000-000000000000}"/>
          </ac:spMkLst>
        </pc:spChg>
        <pc:spChg chg="del">
          <ac:chgData name="Tristan Ong" userId="916baa62862d5030" providerId="LiveId" clId="{D40B898D-D238-4C54-90DB-34D099182FFA}" dt="2022-08-10T14:00:31.615" v="6403" actId="478"/>
          <ac:spMkLst>
            <pc:docMk/>
            <pc:sldMk cId="0" sldId="266"/>
            <ac:spMk id="1277" creationId="{00000000-0000-0000-0000-000000000000}"/>
          </ac:spMkLst>
        </pc:spChg>
        <pc:spChg chg="del">
          <ac:chgData name="Tristan Ong" userId="916baa62862d5030" providerId="LiveId" clId="{D40B898D-D238-4C54-90DB-34D099182FFA}" dt="2022-08-10T14:00:31.615" v="6403" actId="478"/>
          <ac:spMkLst>
            <pc:docMk/>
            <pc:sldMk cId="0" sldId="266"/>
            <ac:spMk id="1278" creationId="{00000000-0000-0000-0000-000000000000}"/>
          </ac:spMkLst>
        </pc:spChg>
        <pc:spChg chg="del">
          <ac:chgData name="Tristan Ong" userId="916baa62862d5030" providerId="LiveId" clId="{D40B898D-D238-4C54-90DB-34D099182FFA}" dt="2022-08-10T14:00:31.615" v="6403" actId="478"/>
          <ac:spMkLst>
            <pc:docMk/>
            <pc:sldMk cId="0" sldId="266"/>
            <ac:spMk id="1279" creationId="{00000000-0000-0000-0000-000000000000}"/>
          </ac:spMkLst>
        </pc:spChg>
        <pc:spChg chg="del">
          <ac:chgData name="Tristan Ong" userId="916baa62862d5030" providerId="LiveId" clId="{D40B898D-D238-4C54-90DB-34D099182FFA}" dt="2022-08-10T14:00:31.615" v="6403" actId="478"/>
          <ac:spMkLst>
            <pc:docMk/>
            <pc:sldMk cId="0" sldId="266"/>
            <ac:spMk id="1280" creationId="{00000000-0000-0000-0000-000000000000}"/>
          </ac:spMkLst>
        </pc:spChg>
        <pc:spChg chg="del">
          <ac:chgData name="Tristan Ong" userId="916baa62862d5030" providerId="LiveId" clId="{D40B898D-D238-4C54-90DB-34D099182FFA}" dt="2022-08-10T14:00:31.615" v="6403" actId="478"/>
          <ac:spMkLst>
            <pc:docMk/>
            <pc:sldMk cId="0" sldId="266"/>
            <ac:spMk id="1281" creationId="{00000000-0000-0000-0000-000000000000}"/>
          </ac:spMkLst>
        </pc:spChg>
        <pc:spChg chg="del">
          <ac:chgData name="Tristan Ong" userId="916baa62862d5030" providerId="LiveId" clId="{D40B898D-D238-4C54-90DB-34D099182FFA}" dt="2022-08-10T14:00:31.615" v="6403" actId="478"/>
          <ac:spMkLst>
            <pc:docMk/>
            <pc:sldMk cId="0" sldId="266"/>
            <ac:spMk id="1282" creationId="{00000000-0000-0000-0000-000000000000}"/>
          </ac:spMkLst>
        </pc:spChg>
        <pc:spChg chg="del">
          <ac:chgData name="Tristan Ong" userId="916baa62862d5030" providerId="LiveId" clId="{D40B898D-D238-4C54-90DB-34D099182FFA}" dt="2022-08-10T14:00:31.615" v="6403" actId="478"/>
          <ac:spMkLst>
            <pc:docMk/>
            <pc:sldMk cId="0" sldId="266"/>
            <ac:spMk id="1283" creationId="{00000000-0000-0000-0000-000000000000}"/>
          </ac:spMkLst>
        </pc:spChg>
        <pc:spChg chg="del">
          <ac:chgData name="Tristan Ong" userId="916baa62862d5030" providerId="LiveId" clId="{D40B898D-D238-4C54-90DB-34D099182FFA}" dt="2022-08-10T14:00:31.615" v="6403" actId="478"/>
          <ac:spMkLst>
            <pc:docMk/>
            <pc:sldMk cId="0" sldId="266"/>
            <ac:spMk id="1284" creationId="{00000000-0000-0000-0000-000000000000}"/>
          </ac:spMkLst>
        </pc:spChg>
        <pc:grpChg chg="del">
          <ac:chgData name="Tristan Ong" userId="916baa62862d5030" providerId="LiveId" clId="{D40B898D-D238-4C54-90DB-34D099182FFA}" dt="2022-08-10T14:00:31.615" v="6403" actId="478"/>
          <ac:grpSpMkLst>
            <pc:docMk/>
            <pc:sldMk cId="0" sldId="266"/>
            <ac:grpSpMk id="1259" creationId="{00000000-0000-0000-0000-000000000000}"/>
          </ac:grpSpMkLst>
        </pc:grpChg>
        <pc:grpChg chg="del">
          <ac:chgData name="Tristan Ong" userId="916baa62862d5030" providerId="LiveId" clId="{D40B898D-D238-4C54-90DB-34D099182FFA}" dt="2022-08-10T14:00:31.615" v="6403" actId="478"/>
          <ac:grpSpMkLst>
            <pc:docMk/>
            <pc:sldMk cId="0" sldId="266"/>
            <ac:grpSpMk id="1266" creationId="{00000000-0000-0000-0000-000000000000}"/>
          </ac:grpSpMkLst>
        </pc:grpChg>
        <pc:grpChg chg="del">
          <ac:chgData name="Tristan Ong" userId="916baa62862d5030" providerId="LiveId" clId="{D40B898D-D238-4C54-90DB-34D099182FFA}" dt="2022-08-10T14:00:31.615" v="6403" actId="478"/>
          <ac:grpSpMkLst>
            <pc:docMk/>
            <pc:sldMk cId="0" sldId="266"/>
            <ac:grpSpMk id="1269" creationId="{00000000-0000-0000-0000-000000000000}"/>
          </ac:grpSpMkLst>
        </pc:grpChg>
        <pc:picChg chg="add mod">
          <ac:chgData name="Tristan Ong" userId="916baa62862d5030" providerId="LiveId" clId="{D40B898D-D238-4C54-90DB-34D099182FFA}" dt="2022-08-10T14:02:51.535" v="6476" actId="1076"/>
          <ac:picMkLst>
            <pc:docMk/>
            <pc:sldMk cId="0" sldId="266"/>
            <ac:picMk id="4" creationId="{98DC53B8-DE44-4904-F236-EB913BA3D9B6}"/>
          </ac:picMkLst>
        </pc:picChg>
        <pc:cxnChg chg="del">
          <ac:chgData name="Tristan Ong" userId="916baa62862d5030" providerId="LiveId" clId="{D40B898D-D238-4C54-90DB-34D099182FFA}" dt="2022-08-10T14:00:31.615" v="6403" actId="478"/>
          <ac:cxnSpMkLst>
            <pc:docMk/>
            <pc:sldMk cId="0" sldId="266"/>
            <ac:cxnSpMk id="1272" creationId="{00000000-0000-0000-0000-000000000000}"/>
          </ac:cxnSpMkLst>
        </pc:cxnChg>
      </pc:sldChg>
      <pc:sldChg chg="addSp delSp modSp mod ord">
        <pc:chgData name="Tristan Ong" userId="916baa62862d5030" providerId="LiveId" clId="{D40B898D-D238-4C54-90DB-34D099182FFA}" dt="2022-08-10T15:00:48.435" v="7074" actId="1036"/>
        <pc:sldMkLst>
          <pc:docMk/>
          <pc:sldMk cId="0" sldId="267"/>
        </pc:sldMkLst>
        <pc:spChg chg="add mod">
          <ac:chgData name="Tristan Ong" userId="916baa62862d5030" providerId="LiveId" clId="{D40B898D-D238-4C54-90DB-34D099182FFA}" dt="2022-08-10T15:00:48.435" v="7074" actId="1036"/>
          <ac:spMkLst>
            <pc:docMk/>
            <pc:sldMk cId="0" sldId="267"/>
            <ac:spMk id="6" creationId="{92F0EDE7-3F7F-D98C-E3CB-2CF04738E55A}"/>
          </ac:spMkLst>
        </pc:spChg>
        <pc:spChg chg="add mod">
          <ac:chgData name="Tristan Ong" userId="916baa62862d5030" providerId="LiveId" clId="{D40B898D-D238-4C54-90DB-34D099182FFA}" dt="2022-08-10T15:00:48.435" v="7074" actId="1036"/>
          <ac:spMkLst>
            <pc:docMk/>
            <pc:sldMk cId="0" sldId="267"/>
            <ac:spMk id="7" creationId="{E09CDD5C-3AF5-FFF2-5BF3-0AAA5ED9B48E}"/>
          </ac:spMkLst>
        </pc:spChg>
        <pc:spChg chg="add mod">
          <ac:chgData name="Tristan Ong" userId="916baa62862d5030" providerId="LiveId" clId="{D40B898D-D238-4C54-90DB-34D099182FFA}" dt="2022-08-10T15:00:48.435" v="7074" actId="1036"/>
          <ac:spMkLst>
            <pc:docMk/>
            <pc:sldMk cId="0" sldId="267"/>
            <ac:spMk id="8" creationId="{B13D53B6-1F41-0662-E16D-2B06F8A93C44}"/>
          </ac:spMkLst>
        </pc:spChg>
        <pc:spChg chg="add del mod">
          <ac:chgData name="Tristan Ong" userId="916baa62862d5030" providerId="LiveId" clId="{D40B898D-D238-4C54-90DB-34D099182FFA}" dt="2022-08-10T11:32:59.471" v="4205" actId="478"/>
          <ac:spMkLst>
            <pc:docMk/>
            <pc:sldMk cId="0" sldId="267"/>
            <ac:spMk id="9" creationId="{66E25636-B003-0155-3FDE-F066F82AC31C}"/>
          </ac:spMkLst>
        </pc:spChg>
        <pc:spChg chg="add mod">
          <ac:chgData name="Tristan Ong" userId="916baa62862d5030" providerId="LiveId" clId="{D40B898D-D238-4C54-90DB-34D099182FFA}" dt="2022-08-10T15:00:48.435" v="7074" actId="1036"/>
          <ac:spMkLst>
            <pc:docMk/>
            <pc:sldMk cId="0" sldId="267"/>
            <ac:spMk id="10" creationId="{71073535-B921-7A61-F17A-FB65CEBD4F86}"/>
          </ac:spMkLst>
        </pc:spChg>
        <pc:spChg chg="del">
          <ac:chgData name="Tristan Ong" userId="916baa62862d5030" providerId="LiveId" clId="{D40B898D-D238-4C54-90DB-34D099182FFA}" dt="2022-08-10T11:26:55.349" v="3956" actId="478"/>
          <ac:spMkLst>
            <pc:docMk/>
            <pc:sldMk cId="0" sldId="267"/>
            <ac:spMk id="1289" creationId="{00000000-0000-0000-0000-000000000000}"/>
          </ac:spMkLst>
        </pc:spChg>
        <pc:spChg chg="del">
          <ac:chgData name="Tristan Ong" userId="916baa62862d5030" providerId="LiveId" clId="{D40B898D-D238-4C54-90DB-34D099182FFA}" dt="2022-08-10T11:26:55.349" v="3956" actId="478"/>
          <ac:spMkLst>
            <pc:docMk/>
            <pc:sldMk cId="0" sldId="267"/>
            <ac:spMk id="1290" creationId="{00000000-0000-0000-0000-000000000000}"/>
          </ac:spMkLst>
        </pc:spChg>
        <pc:spChg chg="del">
          <ac:chgData name="Tristan Ong" userId="916baa62862d5030" providerId="LiveId" clId="{D40B898D-D238-4C54-90DB-34D099182FFA}" dt="2022-08-10T11:26:55.349" v="3956" actId="478"/>
          <ac:spMkLst>
            <pc:docMk/>
            <pc:sldMk cId="0" sldId="267"/>
            <ac:spMk id="1291" creationId="{00000000-0000-0000-0000-000000000000}"/>
          </ac:spMkLst>
        </pc:spChg>
        <pc:spChg chg="del">
          <ac:chgData name="Tristan Ong" userId="916baa62862d5030" providerId="LiveId" clId="{D40B898D-D238-4C54-90DB-34D099182FFA}" dt="2022-08-10T11:26:55.349" v="3956" actId="478"/>
          <ac:spMkLst>
            <pc:docMk/>
            <pc:sldMk cId="0" sldId="267"/>
            <ac:spMk id="1292" creationId="{00000000-0000-0000-0000-000000000000}"/>
          </ac:spMkLst>
        </pc:spChg>
        <pc:spChg chg="del">
          <ac:chgData name="Tristan Ong" userId="916baa62862d5030" providerId="LiveId" clId="{D40B898D-D238-4C54-90DB-34D099182FFA}" dt="2022-08-10T11:26:59.545" v="3957" actId="478"/>
          <ac:spMkLst>
            <pc:docMk/>
            <pc:sldMk cId="0" sldId="267"/>
            <ac:spMk id="1293" creationId="{00000000-0000-0000-0000-000000000000}"/>
          </ac:spMkLst>
        </pc:spChg>
        <pc:spChg chg="del">
          <ac:chgData name="Tristan Ong" userId="916baa62862d5030" providerId="LiveId" clId="{D40B898D-D238-4C54-90DB-34D099182FFA}" dt="2022-08-10T11:26:59.545" v="3957" actId="478"/>
          <ac:spMkLst>
            <pc:docMk/>
            <pc:sldMk cId="0" sldId="267"/>
            <ac:spMk id="1294" creationId="{00000000-0000-0000-0000-000000000000}"/>
          </ac:spMkLst>
        </pc:spChg>
        <pc:spChg chg="del">
          <ac:chgData name="Tristan Ong" userId="916baa62862d5030" providerId="LiveId" clId="{D40B898D-D238-4C54-90DB-34D099182FFA}" dt="2022-08-10T11:26:59.545" v="3957" actId="478"/>
          <ac:spMkLst>
            <pc:docMk/>
            <pc:sldMk cId="0" sldId="267"/>
            <ac:spMk id="1295" creationId="{00000000-0000-0000-0000-000000000000}"/>
          </ac:spMkLst>
        </pc:spChg>
        <pc:spChg chg="del">
          <ac:chgData name="Tristan Ong" userId="916baa62862d5030" providerId="LiveId" clId="{D40B898D-D238-4C54-90DB-34D099182FFA}" dt="2022-08-10T11:26:59.545" v="3957" actId="478"/>
          <ac:spMkLst>
            <pc:docMk/>
            <pc:sldMk cId="0" sldId="267"/>
            <ac:spMk id="1296" creationId="{00000000-0000-0000-0000-000000000000}"/>
          </ac:spMkLst>
        </pc:spChg>
        <pc:spChg chg="del">
          <ac:chgData name="Tristan Ong" userId="916baa62862d5030" providerId="LiveId" clId="{D40B898D-D238-4C54-90DB-34D099182FFA}" dt="2022-08-10T11:26:59.545" v="3957" actId="478"/>
          <ac:spMkLst>
            <pc:docMk/>
            <pc:sldMk cId="0" sldId="267"/>
            <ac:spMk id="1297" creationId="{00000000-0000-0000-0000-000000000000}"/>
          </ac:spMkLst>
        </pc:spChg>
        <pc:spChg chg="del">
          <ac:chgData name="Tristan Ong" userId="916baa62862d5030" providerId="LiveId" clId="{D40B898D-D238-4C54-90DB-34D099182FFA}" dt="2022-08-10T11:26:59.545" v="3957" actId="478"/>
          <ac:spMkLst>
            <pc:docMk/>
            <pc:sldMk cId="0" sldId="267"/>
            <ac:spMk id="1298" creationId="{00000000-0000-0000-0000-000000000000}"/>
          </ac:spMkLst>
        </pc:spChg>
        <pc:spChg chg="del">
          <ac:chgData name="Tristan Ong" userId="916baa62862d5030" providerId="LiveId" clId="{D40B898D-D238-4C54-90DB-34D099182FFA}" dt="2022-08-10T11:26:59.545" v="3957" actId="478"/>
          <ac:spMkLst>
            <pc:docMk/>
            <pc:sldMk cId="0" sldId="267"/>
            <ac:spMk id="1299" creationId="{00000000-0000-0000-0000-000000000000}"/>
          </ac:spMkLst>
        </pc:spChg>
        <pc:spChg chg="del">
          <ac:chgData name="Tristan Ong" userId="916baa62862d5030" providerId="LiveId" clId="{D40B898D-D238-4C54-90DB-34D099182FFA}" dt="2022-08-10T11:26:59.545" v="3957" actId="478"/>
          <ac:spMkLst>
            <pc:docMk/>
            <pc:sldMk cId="0" sldId="267"/>
            <ac:spMk id="1300" creationId="{00000000-0000-0000-0000-000000000000}"/>
          </ac:spMkLst>
        </pc:spChg>
        <pc:spChg chg="del">
          <ac:chgData name="Tristan Ong" userId="916baa62862d5030" providerId="LiveId" clId="{D40B898D-D238-4C54-90DB-34D099182FFA}" dt="2022-08-10T11:26:59.545" v="3957" actId="478"/>
          <ac:spMkLst>
            <pc:docMk/>
            <pc:sldMk cId="0" sldId="267"/>
            <ac:spMk id="1319" creationId="{00000000-0000-0000-0000-000000000000}"/>
          </ac:spMkLst>
        </pc:spChg>
        <pc:spChg chg="del">
          <ac:chgData name="Tristan Ong" userId="916baa62862d5030" providerId="LiveId" clId="{D40B898D-D238-4C54-90DB-34D099182FFA}" dt="2022-08-10T11:26:59.545" v="3957" actId="478"/>
          <ac:spMkLst>
            <pc:docMk/>
            <pc:sldMk cId="0" sldId="267"/>
            <ac:spMk id="1320" creationId="{00000000-0000-0000-0000-000000000000}"/>
          </ac:spMkLst>
        </pc:spChg>
        <pc:spChg chg="del">
          <ac:chgData name="Tristan Ong" userId="916baa62862d5030" providerId="LiveId" clId="{D40B898D-D238-4C54-90DB-34D099182FFA}" dt="2022-08-10T11:26:59.545" v="3957" actId="478"/>
          <ac:spMkLst>
            <pc:docMk/>
            <pc:sldMk cId="0" sldId="267"/>
            <ac:spMk id="1321" creationId="{00000000-0000-0000-0000-000000000000}"/>
          </ac:spMkLst>
        </pc:spChg>
        <pc:spChg chg="del">
          <ac:chgData name="Tristan Ong" userId="916baa62862d5030" providerId="LiveId" clId="{D40B898D-D238-4C54-90DB-34D099182FFA}" dt="2022-08-10T11:26:59.545" v="3957" actId="478"/>
          <ac:spMkLst>
            <pc:docMk/>
            <pc:sldMk cId="0" sldId="267"/>
            <ac:spMk id="1322" creationId="{00000000-0000-0000-0000-000000000000}"/>
          </ac:spMkLst>
        </pc:spChg>
        <pc:spChg chg="del">
          <ac:chgData name="Tristan Ong" userId="916baa62862d5030" providerId="LiveId" clId="{D40B898D-D238-4C54-90DB-34D099182FFA}" dt="2022-08-10T11:26:59.545" v="3957" actId="478"/>
          <ac:spMkLst>
            <pc:docMk/>
            <pc:sldMk cId="0" sldId="267"/>
            <ac:spMk id="1323" creationId="{00000000-0000-0000-0000-000000000000}"/>
          </ac:spMkLst>
        </pc:spChg>
        <pc:spChg chg="del">
          <ac:chgData name="Tristan Ong" userId="916baa62862d5030" providerId="LiveId" clId="{D40B898D-D238-4C54-90DB-34D099182FFA}" dt="2022-08-10T11:26:59.545" v="3957" actId="478"/>
          <ac:spMkLst>
            <pc:docMk/>
            <pc:sldMk cId="0" sldId="267"/>
            <ac:spMk id="1324" creationId="{00000000-0000-0000-0000-000000000000}"/>
          </ac:spMkLst>
        </pc:spChg>
        <pc:spChg chg="del">
          <ac:chgData name="Tristan Ong" userId="916baa62862d5030" providerId="LiveId" clId="{D40B898D-D238-4C54-90DB-34D099182FFA}" dt="2022-08-10T11:26:59.545" v="3957" actId="478"/>
          <ac:spMkLst>
            <pc:docMk/>
            <pc:sldMk cId="0" sldId="267"/>
            <ac:spMk id="1325" creationId="{00000000-0000-0000-0000-000000000000}"/>
          </ac:spMkLst>
        </pc:spChg>
        <pc:spChg chg="del">
          <ac:chgData name="Tristan Ong" userId="916baa62862d5030" providerId="LiveId" clId="{D40B898D-D238-4C54-90DB-34D099182FFA}" dt="2022-08-10T11:26:59.545" v="3957" actId="478"/>
          <ac:spMkLst>
            <pc:docMk/>
            <pc:sldMk cId="0" sldId="267"/>
            <ac:spMk id="1326" creationId="{00000000-0000-0000-0000-000000000000}"/>
          </ac:spMkLst>
        </pc:spChg>
        <pc:spChg chg="del">
          <ac:chgData name="Tristan Ong" userId="916baa62862d5030" providerId="LiveId" clId="{D40B898D-D238-4C54-90DB-34D099182FFA}" dt="2022-08-10T11:26:59.545" v="3957" actId="478"/>
          <ac:spMkLst>
            <pc:docMk/>
            <pc:sldMk cId="0" sldId="267"/>
            <ac:spMk id="1327" creationId="{00000000-0000-0000-0000-000000000000}"/>
          </ac:spMkLst>
        </pc:spChg>
        <pc:spChg chg="del">
          <ac:chgData name="Tristan Ong" userId="916baa62862d5030" providerId="LiveId" clId="{D40B898D-D238-4C54-90DB-34D099182FFA}" dt="2022-08-10T11:26:59.545" v="3957" actId="478"/>
          <ac:spMkLst>
            <pc:docMk/>
            <pc:sldMk cId="0" sldId="267"/>
            <ac:spMk id="1328" creationId="{00000000-0000-0000-0000-000000000000}"/>
          </ac:spMkLst>
        </pc:spChg>
        <pc:spChg chg="del">
          <ac:chgData name="Tristan Ong" userId="916baa62862d5030" providerId="LiveId" clId="{D40B898D-D238-4C54-90DB-34D099182FFA}" dt="2022-08-10T11:26:59.545" v="3957" actId="478"/>
          <ac:spMkLst>
            <pc:docMk/>
            <pc:sldMk cId="0" sldId="267"/>
            <ac:spMk id="1329" creationId="{00000000-0000-0000-0000-000000000000}"/>
          </ac:spMkLst>
        </pc:spChg>
        <pc:spChg chg="del">
          <ac:chgData name="Tristan Ong" userId="916baa62862d5030" providerId="LiveId" clId="{D40B898D-D238-4C54-90DB-34D099182FFA}" dt="2022-08-10T11:26:59.545" v="3957" actId="478"/>
          <ac:spMkLst>
            <pc:docMk/>
            <pc:sldMk cId="0" sldId="267"/>
            <ac:spMk id="1330" creationId="{00000000-0000-0000-0000-000000000000}"/>
          </ac:spMkLst>
        </pc:spChg>
        <pc:spChg chg="del">
          <ac:chgData name="Tristan Ong" userId="916baa62862d5030" providerId="LiveId" clId="{D40B898D-D238-4C54-90DB-34D099182FFA}" dt="2022-08-10T11:26:59.545" v="3957" actId="478"/>
          <ac:spMkLst>
            <pc:docMk/>
            <pc:sldMk cId="0" sldId="267"/>
            <ac:spMk id="1331" creationId="{00000000-0000-0000-0000-000000000000}"/>
          </ac:spMkLst>
        </pc:spChg>
        <pc:spChg chg="del">
          <ac:chgData name="Tristan Ong" userId="916baa62862d5030" providerId="LiveId" clId="{D40B898D-D238-4C54-90DB-34D099182FFA}" dt="2022-08-10T11:26:59.545" v="3957" actId="478"/>
          <ac:spMkLst>
            <pc:docMk/>
            <pc:sldMk cId="0" sldId="267"/>
            <ac:spMk id="1332" creationId="{00000000-0000-0000-0000-000000000000}"/>
          </ac:spMkLst>
        </pc:spChg>
        <pc:spChg chg="del">
          <ac:chgData name="Tristan Ong" userId="916baa62862d5030" providerId="LiveId" clId="{D40B898D-D238-4C54-90DB-34D099182FFA}" dt="2022-08-10T11:26:59.545" v="3957" actId="478"/>
          <ac:spMkLst>
            <pc:docMk/>
            <pc:sldMk cId="0" sldId="267"/>
            <ac:spMk id="1333" creationId="{00000000-0000-0000-0000-000000000000}"/>
          </ac:spMkLst>
        </pc:spChg>
        <pc:spChg chg="del">
          <ac:chgData name="Tristan Ong" userId="916baa62862d5030" providerId="LiveId" clId="{D40B898D-D238-4C54-90DB-34D099182FFA}" dt="2022-08-10T11:26:59.545" v="3957" actId="478"/>
          <ac:spMkLst>
            <pc:docMk/>
            <pc:sldMk cId="0" sldId="267"/>
            <ac:spMk id="1334" creationId="{00000000-0000-0000-0000-000000000000}"/>
          </ac:spMkLst>
        </pc:spChg>
        <pc:spChg chg="del">
          <ac:chgData name="Tristan Ong" userId="916baa62862d5030" providerId="LiveId" clId="{D40B898D-D238-4C54-90DB-34D099182FFA}" dt="2022-08-10T11:26:59.545" v="3957" actId="478"/>
          <ac:spMkLst>
            <pc:docMk/>
            <pc:sldMk cId="0" sldId="267"/>
            <ac:spMk id="1335" creationId="{00000000-0000-0000-0000-000000000000}"/>
          </ac:spMkLst>
        </pc:spChg>
        <pc:spChg chg="del">
          <ac:chgData name="Tristan Ong" userId="916baa62862d5030" providerId="LiveId" clId="{D40B898D-D238-4C54-90DB-34D099182FFA}" dt="2022-08-10T11:26:59.545" v="3957" actId="478"/>
          <ac:spMkLst>
            <pc:docMk/>
            <pc:sldMk cId="0" sldId="267"/>
            <ac:spMk id="1336" creationId="{00000000-0000-0000-0000-000000000000}"/>
          </ac:spMkLst>
        </pc:spChg>
        <pc:spChg chg="del">
          <ac:chgData name="Tristan Ong" userId="916baa62862d5030" providerId="LiveId" clId="{D40B898D-D238-4C54-90DB-34D099182FFA}" dt="2022-08-10T11:26:59.545" v="3957" actId="478"/>
          <ac:spMkLst>
            <pc:docMk/>
            <pc:sldMk cId="0" sldId="267"/>
            <ac:spMk id="1337" creationId="{00000000-0000-0000-0000-000000000000}"/>
          </ac:spMkLst>
        </pc:spChg>
        <pc:spChg chg="del">
          <ac:chgData name="Tristan Ong" userId="916baa62862d5030" providerId="LiveId" clId="{D40B898D-D238-4C54-90DB-34D099182FFA}" dt="2022-08-10T11:26:59.545" v="3957" actId="478"/>
          <ac:spMkLst>
            <pc:docMk/>
            <pc:sldMk cId="0" sldId="267"/>
            <ac:spMk id="1338" creationId="{00000000-0000-0000-0000-000000000000}"/>
          </ac:spMkLst>
        </pc:spChg>
        <pc:spChg chg="mod">
          <ac:chgData name="Tristan Ong" userId="916baa62862d5030" providerId="LiveId" clId="{D40B898D-D238-4C54-90DB-34D099182FFA}" dt="2022-08-10T15:00:48.435" v="7074" actId="1036"/>
          <ac:spMkLst>
            <pc:docMk/>
            <pc:sldMk cId="0" sldId="267"/>
            <ac:spMk id="1340" creationId="{00000000-0000-0000-0000-000000000000}"/>
          </ac:spMkLst>
        </pc:spChg>
        <pc:grpChg chg="del">
          <ac:chgData name="Tristan Ong" userId="916baa62862d5030" providerId="LiveId" clId="{D40B898D-D238-4C54-90DB-34D099182FFA}" dt="2022-08-10T11:26:59.545" v="3957" actId="478"/>
          <ac:grpSpMkLst>
            <pc:docMk/>
            <pc:sldMk cId="0" sldId="267"/>
            <ac:grpSpMk id="1301" creationId="{00000000-0000-0000-0000-000000000000}"/>
          </ac:grpSpMkLst>
        </pc:grpChg>
        <pc:picChg chg="add del mod">
          <ac:chgData name="Tristan Ong" userId="916baa62862d5030" providerId="LiveId" clId="{D40B898D-D238-4C54-90DB-34D099182FFA}" dt="2022-08-10T11:33:25.581" v="4293" actId="478"/>
          <ac:picMkLst>
            <pc:docMk/>
            <pc:sldMk cId="0" sldId="267"/>
            <ac:picMk id="3" creationId="{44832B7C-EA87-3D01-4948-2E014A19ECD1}"/>
          </ac:picMkLst>
        </pc:picChg>
        <pc:picChg chg="add del mod">
          <ac:chgData name="Tristan Ong" userId="916baa62862d5030" providerId="LiveId" clId="{D40B898D-D238-4C54-90DB-34D099182FFA}" dt="2022-08-10T11:34:47.852" v="4301" actId="478"/>
          <ac:picMkLst>
            <pc:docMk/>
            <pc:sldMk cId="0" sldId="267"/>
            <ac:picMk id="5" creationId="{2376CC85-2C16-1CE7-9122-ACFF1A9982B7}"/>
          </ac:picMkLst>
        </pc:picChg>
        <pc:picChg chg="add mod">
          <ac:chgData name="Tristan Ong" userId="916baa62862d5030" providerId="LiveId" clId="{D40B898D-D238-4C54-90DB-34D099182FFA}" dt="2022-08-10T15:00:48.435" v="7074" actId="1036"/>
          <ac:picMkLst>
            <pc:docMk/>
            <pc:sldMk cId="0" sldId="267"/>
            <ac:picMk id="12" creationId="{B2E82F64-4529-17FC-4361-FCC6444BA5E9}"/>
          </ac:picMkLst>
        </pc:picChg>
        <pc:picChg chg="add mod">
          <ac:chgData name="Tristan Ong" userId="916baa62862d5030" providerId="LiveId" clId="{D40B898D-D238-4C54-90DB-34D099182FFA}" dt="2022-08-10T15:00:48.435" v="7074" actId="1036"/>
          <ac:picMkLst>
            <pc:docMk/>
            <pc:sldMk cId="0" sldId="267"/>
            <ac:picMk id="14" creationId="{81F72047-BE56-143A-1EB3-A9C4AEE70973}"/>
          </ac:picMkLst>
        </pc:picChg>
        <pc:cxnChg chg="del">
          <ac:chgData name="Tristan Ong" userId="916baa62862d5030" providerId="LiveId" clId="{D40B898D-D238-4C54-90DB-34D099182FFA}" dt="2022-08-10T11:26:55.349" v="3956" actId="478"/>
          <ac:cxnSpMkLst>
            <pc:docMk/>
            <pc:sldMk cId="0" sldId="267"/>
            <ac:cxnSpMk id="1317" creationId="{00000000-0000-0000-0000-000000000000}"/>
          </ac:cxnSpMkLst>
        </pc:cxnChg>
        <pc:cxnChg chg="del">
          <ac:chgData name="Tristan Ong" userId="916baa62862d5030" providerId="LiveId" clId="{D40B898D-D238-4C54-90DB-34D099182FFA}" dt="2022-08-10T11:26:59.545" v="3957" actId="478"/>
          <ac:cxnSpMkLst>
            <pc:docMk/>
            <pc:sldMk cId="0" sldId="267"/>
            <ac:cxnSpMk id="1318" creationId="{00000000-0000-0000-0000-000000000000}"/>
          </ac:cxnSpMkLst>
        </pc:cxnChg>
        <pc:cxnChg chg="del">
          <ac:chgData name="Tristan Ong" userId="916baa62862d5030" providerId="LiveId" clId="{D40B898D-D238-4C54-90DB-34D099182FFA}" dt="2022-08-10T11:26:59.545" v="3957" actId="478"/>
          <ac:cxnSpMkLst>
            <pc:docMk/>
            <pc:sldMk cId="0" sldId="267"/>
            <ac:cxnSpMk id="1339" creationId="{00000000-0000-0000-0000-000000000000}"/>
          </ac:cxnSpMkLst>
        </pc:cxnChg>
      </pc:sldChg>
      <pc:sldChg chg="addSp delSp modSp mod ord">
        <pc:chgData name="Tristan Ong" userId="916baa62862d5030" providerId="LiveId" clId="{D40B898D-D238-4C54-90DB-34D099182FFA}" dt="2022-08-10T13:20:49.346" v="5179" actId="1035"/>
        <pc:sldMkLst>
          <pc:docMk/>
          <pc:sldMk cId="0" sldId="268"/>
        </pc:sldMkLst>
        <pc:spChg chg="add del mod">
          <ac:chgData name="Tristan Ong" userId="916baa62862d5030" providerId="LiveId" clId="{D40B898D-D238-4C54-90DB-34D099182FFA}" dt="2022-08-10T12:24:45.666" v="4612" actId="478"/>
          <ac:spMkLst>
            <pc:docMk/>
            <pc:sldMk cId="0" sldId="268"/>
            <ac:spMk id="3" creationId="{56942688-A11A-1401-4F47-C6B165B9CCE0}"/>
          </ac:spMkLst>
        </pc:spChg>
        <pc:spChg chg="add del mod">
          <ac:chgData name="Tristan Ong" userId="916baa62862d5030" providerId="LiveId" clId="{D40B898D-D238-4C54-90DB-34D099182FFA}" dt="2022-08-10T12:24:45.666" v="4612" actId="478"/>
          <ac:spMkLst>
            <pc:docMk/>
            <pc:sldMk cId="0" sldId="268"/>
            <ac:spMk id="5" creationId="{88ABDC8F-A56C-C2DB-4E03-604D5D45D80A}"/>
          </ac:spMkLst>
        </pc:spChg>
        <pc:spChg chg="mod">
          <ac:chgData name="Tristan Ong" userId="916baa62862d5030" providerId="LiveId" clId="{D40B898D-D238-4C54-90DB-34D099182FFA}" dt="2022-08-10T13:20:49.346" v="5179" actId="1035"/>
          <ac:spMkLst>
            <pc:docMk/>
            <pc:sldMk cId="0" sldId="268"/>
            <ac:spMk id="1345" creationId="{00000000-0000-0000-0000-000000000000}"/>
          </ac:spMkLst>
        </pc:spChg>
        <pc:spChg chg="mod">
          <ac:chgData name="Tristan Ong" userId="916baa62862d5030" providerId="LiveId" clId="{D40B898D-D238-4C54-90DB-34D099182FFA}" dt="2022-08-10T13:20:49.346" v="5179" actId="1035"/>
          <ac:spMkLst>
            <pc:docMk/>
            <pc:sldMk cId="0" sldId="268"/>
            <ac:spMk id="1346" creationId="{00000000-0000-0000-0000-000000000000}"/>
          </ac:spMkLst>
        </pc:spChg>
        <pc:spChg chg="del">
          <ac:chgData name="Tristan Ong" userId="916baa62862d5030" providerId="LiveId" clId="{D40B898D-D238-4C54-90DB-34D099182FFA}" dt="2022-08-10T12:24:43.193" v="4611" actId="478"/>
          <ac:spMkLst>
            <pc:docMk/>
            <pc:sldMk cId="0" sldId="268"/>
            <ac:spMk id="1347" creationId="{00000000-0000-0000-0000-000000000000}"/>
          </ac:spMkLst>
        </pc:spChg>
        <pc:spChg chg="mod">
          <ac:chgData name="Tristan Ong" userId="916baa62862d5030" providerId="LiveId" clId="{D40B898D-D238-4C54-90DB-34D099182FFA}" dt="2022-08-10T13:20:49.346" v="5179" actId="1035"/>
          <ac:spMkLst>
            <pc:docMk/>
            <pc:sldMk cId="0" sldId="268"/>
            <ac:spMk id="1348" creationId="{00000000-0000-0000-0000-000000000000}"/>
          </ac:spMkLst>
        </pc:spChg>
        <pc:spChg chg="mod">
          <ac:chgData name="Tristan Ong" userId="916baa62862d5030" providerId="LiveId" clId="{D40B898D-D238-4C54-90DB-34D099182FFA}" dt="2022-08-10T13:20:49.346" v="5179" actId="1035"/>
          <ac:spMkLst>
            <pc:docMk/>
            <pc:sldMk cId="0" sldId="268"/>
            <ac:spMk id="1349" creationId="{00000000-0000-0000-0000-000000000000}"/>
          </ac:spMkLst>
        </pc:spChg>
        <pc:spChg chg="del">
          <ac:chgData name="Tristan Ong" userId="916baa62862d5030" providerId="LiveId" clId="{D40B898D-D238-4C54-90DB-34D099182FFA}" dt="2022-08-10T12:24:43.193" v="4611" actId="478"/>
          <ac:spMkLst>
            <pc:docMk/>
            <pc:sldMk cId="0" sldId="268"/>
            <ac:spMk id="1350" creationId="{00000000-0000-0000-0000-000000000000}"/>
          </ac:spMkLst>
        </pc:spChg>
        <pc:spChg chg="mod">
          <ac:chgData name="Tristan Ong" userId="916baa62862d5030" providerId="LiveId" clId="{D40B898D-D238-4C54-90DB-34D099182FFA}" dt="2022-08-10T12:19:26.008" v="4555" actId="20577"/>
          <ac:spMkLst>
            <pc:docMk/>
            <pc:sldMk cId="0" sldId="268"/>
            <ac:spMk id="1404" creationId="{00000000-0000-0000-0000-000000000000}"/>
          </ac:spMkLst>
        </pc:spChg>
        <pc:grpChg chg="del mod">
          <ac:chgData name="Tristan Ong" userId="916baa62862d5030" providerId="LiveId" clId="{D40B898D-D238-4C54-90DB-34D099182FFA}" dt="2022-08-10T12:25:49.240" v="4821" actId="478"/>
          <ac:grpSpMkLst>
            <pc:docMk/>
            <pc:sldMk cId="0" sldId="268"/>
            <ac:grpSpMk id="1354" creationId="{00000000-0000-0000-0000-000000000000}"/>
          </ac:grpSpMkLst>
        </pc:grpChg>
        <pc:grpChg chg="del mod">
          <ac:chgData name="Tristan Ong" userId="916baa62862d5030" providerId="LiveId" clId="{D40B898D-D238-4C54-90DB-34D099182FFA}" dt="2022-08-10T12:25:27.990" v="4785" actId="478"/>
          <ac:grpSpMkLst>
            <pc:docMk/>
            <pc:sldMk cId="0" sldId="268"/>
            <ac:grpSpMk id="1369" creationId="{00000000-0000-0000-0000-000000000000}"/>
          </ac:grpSpMkLst>
        </pc:grpChg>
        <pc:grpChg chg="del">
          <ac:chgData name="Tristan Ong" userId="916baa62862d5030" providerId="LiveId" clId="{D40B898D-D238-4C54-90DB-34D099182FFA}" dt="2022-08-10T12:24:43.193" v="4611" actId="478"/>
          <ac:grpSpMkLst>
            <pc:docMk/>
            <pc:sldMk cId="0" sldId="268"/>
            <ac:grpSpMk id="1391" creationId="{00000000-0000-0000-0000-000000000000}"/>
          </ac:grpSpMkLst>
        </pc:grpChg>
        <pc:cxnChg chg="mod">
          <ac:chgData name="Tristan Ong" userId="916baa62862d5030" providerId="LiveId" clId="{D40B898D-D238-4C54-90DB-34D099182FFA}" dt="2022-08-10T13:20:49.346" v="5179" actId="1035"/>
          <ac:cxnSpMkLst>
            <pc:docMk/>
            <pc:sldMk cId="0" sldId="268"/>
            <ac:cxnSpMk id="1351" creationId="{00000000-0000-0000-0000-000000000000}"/>
          </ac:cxnSpMkLst>
        </pc:cxnChg>
        <pc:cxnChg chg="del">
          <ac:chgData name="Tristan Ong" userId="916baa62862d5030" providerId="LiveId" clId="{D40B898D-D238-4C54-90DB-34D099182FFA}" dt="2022-08-10T12:24:43.193" v="4611" actId="478"/>
          <ac:cxnSpMkLst>
            <pc:docMk/>
            <pc:sldMk cId="0" sldId="268"/>
            <ac:cxnSpMk id="1352" creationId="{00000000-0000-0000-0000-000000000000}"/>
          </ac:cxnSpMkLst>
        </pc:cxnChg>
        <pc:cxnChg chg="mod">
          <ac:chgData name="Tristan Ong" userId="916baa62862d5030" providerId="LiveId" clId="{D40B898D-D238-4C54-90DB-34D099182FFA}" dt="2022-08-10T13:20:49.346" v="5179" actId="1035"/>
          <ac:cxnSpMkLst>
            <pc:docMk/>
            <pc:sldMk cId="0" sldId="268"/>
            <ac:cxnSpMk id="1353" creationId="{00000000-0000-0000-0000-000000000000}"/>
          </ac:cxnSpMkLst>
        </pc:cxnChg>
      </pc:sldChg>
      <pc:sldChg chg="del">
        <pc:chgData name="Tristan Ong" userId="916baa62862d5030" providerId="LiveId" clId="{D40B898D-D238-4C54-90DB-34D099182FFA}" dt="2022-08-10T14:16:57.907" v="6654" actId="47"/>
        <pc:sldMkLst>
          <pc:docMk/>
          <pc:sldMk cId="0" sldId="269"/>
        </pc:sldMkLst>
      </pc:sldChg>
      <pc:sldChg chg="del">
        <pc:chgData name="Tristan Ong" userId="916baa62862d5030" providerId="LiveId" clId="{D40B898D-D238-4C54-90DB-34D099182FFA}" dt="2022-08-10T14:17:00.045" v="6655" actId="47"/>
        <pc:sldMkLst>
          <pc:docMk/>
          <pc:sldMk cId="0" sldId="270"/>
        </pc:sldMkLst>
      </pc:sldChg>
      <pc:sldChg chg="del">
        <pc:chgData name="Tristan Ong" userId="916baa62862d5030" providerId="LiveId" clId="{D40B898D-D238-4C54-90DB-34D099182FFA}" dt="2022-08-10T14:17:01.088" v="6656" actId="47"/>
        <pc:sldMkLst>
          <pc:docMk/>
          <pc:sldMk cId="0" sldId="271"/>
        </pc:sldMkLst>
      </pc:sldChg>
      <pc:sldChg chg="del">
        <pc:chgData name="Tristan Ong" userId="916baa62862d5030" providerId="LiveId" clId="{D40B898D-D238-4C54-90DB-34D099182FFA}" dt="2022-08-10T14:17:01.426" v="6657" actId="47"/>
        <pc:sldMkLst>
          <pc:docMk/>
          <pc:sldMk cId="0" sldId="272"/>
        </pc:sldMkLst>
      </pc:sldChg>
      <pc:sldChg chg="del">
        <pc:chgData name="Tristan Ong" userId="916baa62862d5030" providerId="LiveId" clId="{D40B898D-D238-4C54-90DB-34D099182FFA}" dt="2022-08-10T14:17:01.899" v="6658" actId="47"/>
        <pc:sldMkLst>
          <pc:docMk/>
          <pc:sldMk cId="0" sldId="273"/>
        </pc:sldMkLst>
      </pc:sldChg>
      <pc:sldChg chg="del">
        <pc:chgData name="Tristan Ong" userId="916baa62862d5030" providerId="LiveId" clId="{D40B898D-D238-4C54-90DB-34D099182FFA}" dt="2022-08-10T14:17:02.231" v="6659" actId="47"/>
        <pc:sldMkLst>
          <pc:docMk/>
          <pc:sldMk cId="0" sldId="274"/>
        </pc:sldMkLst>
      </pc:sldChg>
      <pc:sldChg chg="del">
        <pc:chgData name="Tristan Ong" userId="916baa62862d5030" providerId="LiveId" clId="{D40B898D-D238-4C54-90DB-34D099182FFA}" dt="2022-08-10T14:17:02.702" v="6660" actId="47"/>
        <pc:sldMkLst>
          <pc:docMk/>
          <pc:sldMk cId="0" sldId="275"/>
        </pc:sldMkLst>
      </pc:sldChg>
      <pc:sldChg chg="del">
        <pc:chgData name="Tristan Ong" userId="916baa62862d5030" providerId="LiveId" clId="{D40B898D-D238-4C54-90DB-34D099182FFA}" dt="2022-08-10T14:17:03.180" v="6661" actId="47"/>
        <pc:sldMkLst>
          <pc:docMk/>
          <pc:sldMk cId="0" sldId="276"/>
        </pc:sldMkLst>
      </pc:sldChg>
      <pc:sldChg chg="del">
        <pc:chgData name="Tristan Ong" userId="916baa62862d5030" providerId="LiveId" clId="{D40B898D-D238-4C54-90DB-34D099182FFA}" dt="2022-08-10T14:17:04.037" v="6662" actId="47"/>
        <pc:sldMkLst>
          <pc:docMk/>
          <pc:sldMk cId="0" sldId="277"/>
        </pc:sldMkLst>
      </pc:sldChg>
      <pc:sldChg chg="addSp delSp modSp mod ord">
        <pc:chgData name="Tristan Ong" userId="916baa62862d5030" providerId="LiveId" clId="{D40B898D-D238-4C54-90DB-34D099182FFA}" dt="2022-08-10T13:59:16.282" v="6400" actId="20577"/>
        <pc:sldMkLst>
          <pc:docMk/>
          <pc:sldMk cId="0" sldId="278"/>
        </pc:sldMkLst>
        <pc:spChg chg="add del mod">
          <ac:chgData name="Tristan Ong" userId="916baa62862d5030" providerId="LiveId" clId="{D40B898D-D238-4C54-90DB-34D099182FFA}" dt="2022-08-10T13:45:19.889" v="6111" actId="478"/>
          <ac:spMkLst>
            <pc:docMk/>
            <pc:sldMk cId="0" sldId="278"/>
            <ac:spMk id="3" creationId="{225675B1-B440-2BD9-6955-E06F2BD7FD50}"/>
          </ac:spMkLst>
        </pc:spChg>
        <pc:spChg chg="add del mod">
          <ac:chgData name="Tristan Ong" userId="916baa62862d5030" providerId="LiveId" clId="{D40B898D-D238-4C54-90DB-34D099182FFA}" dt="2022-08-10T13:45:19.889" v="6111" actId="478"/>
          <ac:spMkLst>
            <pc:docMk/>
            <pc:sldMk cId="0" sldId="278"/>
            <ac:spMk id="5" creationId="{AC2E64F3-2174-D26A-9094-350EBA178496}"/>
          </ac:spMkLst>
        </pc:spChg>
        <pc:spChg chg="add del mod">
          <ac:chgData name="Tristan Ong" userId="916baa62862d5030" providerId="LiveId" clId="{D40B898D-D238-4C54-90DB-34D099182FFA}" dt="2022-08-10T13:45:25.225" v="6113" actId="478"/>
          <ac:spMkLst>
            <pc:docMk/>
            <pc:sldMk cId="0" sldId="278"/>
            <ac:spMk id="7" creationId="{06B69A71-5427-FDED-AA3D-3A8598FC5FB6}"/>
          </ac:spMkLst>
        </pc:spChg>
        <pc:spChg chg="add del mod">
          <ac:chgData name="Tristan Ong" userId="916baa62862d5030" providerId="LiveId" clId="{D40B898D-D238-4C54-90DB-34D099182FFA}" dt="2022-08-10T13:45:25.225" v="6113" actId="478"/>
          <ac:spMkLst>
            <pc:docMk/>
            <pc:sldMk cId="0" sldId="278"/>
            <ac:spMk id="9" creationId="{68182DFC-FB04-B04D-DBCE-C0D5540C428F}"/>
          </ac:spMkLst>
        </pc:spChg>
        <pc:spChg chg="add del mod">
          <ac:chgData name="Tristan Ong" userId="916baa62862d5030" providerId="LiveId" clId="{D40B898D-D238-4C54-90DB-34D099182FFA}" dt="2022-08-10T13:45:30.449" v="6115" actId="478"/>
          <ac:spMkLst>
            <pc:docMk/>
            <pc:sldMk cId="0" sldId="278"/>
            <ac:spMk id="11" creationId="{75C6C842-30F2-8E70-2121-3F3A0727890E}"/>
          </ac:spMkLst>
        </pc:spChg>
        <pc:spChg chg="add del mod">
          <ac:chgData name="Tristan Ong" userId="916baa62862d5030" providerId="LiveId" clId="{D40B898D-D238-4C54-90DB-34D099182FFA}" dt="2022-08-10T13:45:30.449" v="6115" actId="478"/>
          <ac:spMkLst>
            <pc:docMk/>
            <pc:sldMk cId="0" sldId="278"/>
            <ac:spMk id="13" creationId="{D6DA5876-CF12-1EA9-B2D7-0E14207B6A84}"/>
          </ac:spMkLst>
        </pc:spChg>
        <pc:spChg chg="add mod">
          <ac:chgData name="Tristan Ong" userId="916baa62862d5030" providerId="LiveId" clId="{D40B898D-D238-4C54-90DB-34D099182FFA}" dt="2022-08-10T13:58:14.837" v="6363" actId="20577"/>
          <ac:spMkLst>
            <pc:docMk/>
            <pc:sldMk cId="0" sldId="278"/>
            <ac:spMk id="22" creationId="{DE86B20E-FAAF-8B2E-E6F3-C8AE580F0444}"/>
          </ac:spMkLst>
        </pc:spChg>
        <pc:spChg chg="add mod">
          <ac:chgData name="Tristan Ong" userId="916baa62862d5030" providerId="LiveId" clId="{D40B898D-D238-4C54-90DB-34D099182FFA}" dt="2022-08-10T13:59:16.282" v="6400" actId="20577"/>
          <ac:spMkLst>
            <pc:docMk/>
            <pc:sldMk cId="0" sldId="278"/>
            <ac:spMk id="25" creationId="{0E25C1FD-1B9D-84F1-7E0A-B373A1A98191}"/>
          </ac:spMkLst>
        </pc:spChg>
        <pc:spChg chg="del">
          <ac:chgData name="Tristan Ong" userId="916baa62862d5030" providerId="LiveId" clId="{D40B898D-D238-4C54-90DB-34D099182FFA}" dt="2022-08-10T13:45:22.526" v="6112" actId="478"/>
          <ac:spMkLst>
            <pc:docMk/>
            <pc:sldMk cId="0" sldId="278"/>
            <ac:spMk id="1706" creationId="{00000000-0000-0000-0000-000000000000}"/>
          </ac:spMkLst>
        </pc:spChg>
        <pc:spChg chg="del">
          <ac:chgData name="Tristan Ong" userId="916baa62862d5030" providerId="LiveId" clId="{D40B898D-D238-4C54-90DB-34D099182FFA}" dt="2022-08-10T13:45:17.506" v="6110" actId="478"/>
          <ac:spMkLst>
            <pc:docMk/>
            <pc:sldMk cId="0" sldId="278"/>
            <ac:spMk id="1707" creationId="{00000000-0000-0000-0000-000000000000}"/>
          </ac:spMkLst>
        </pc:spChg>
        <pc:spChg chg="del">
          <ac:chgData name="Tristan Ong" userId="916baa62862d5030" providerId="LiveId" clId="{D40B898D-D238-4C54-90DB-34D099182FFA}" dt="2022-08-10T13:45:22.526" v="6112" actId="478"/>
          <ac:spMkLst>
            <pc:docMk/>
            <pc:sldMk cId="0" sldId="278"/>
            <ac:spMk id="1708" creationId="{00000000-0000-0000-0000-000000000000}"/>
          </ac:spMkLst>
        </pc:spChg>
        <pc:spChg chg="del">
          <ac:chgData name="Tristan Ong" userId="916baa62862d5030" providerId="LiveId" clId="{D40B898D-D238-4C54-90DB-34D099182FFA}" dt="2022-08-10T13:45:28.412" v="6114" actId="478"/>
          <ac:spMkLst>
            <pc:docMk/>
            <pc:sldMk cId="0" sldId="278"/>
            <ac:spMk id="1709" creationId="{00000000-0000-0000-0000-000000000000}"/>
          </ac:spMkLst>
        </pc:spChg>
        <pc:spChg chg="mod">
          <ac:chgData name="Tristan Ong" userId="916baa62862d5030" providerId="LiveId" clId="{D40B898D-D238-4C54-90DB-34D099182FFA}" dt="2022-08-10T13:52:33.461" v="6249" actId="1076"/>
          <ac:spMkLst>
            <pc:docMk/>
            <pc:sldMk cId="0" sldId="278"/>
            <ac:spMk id="1716" creationId="{00000000-0000-0000-0000-000000000000}"/>
          </ac:spMkLst>
        </pc:spChg>
        <pc:spChg chg="mod">
          <ac:chgData name="Tristan Ong" userId="916baa62862d5030" providerId="LiveId" clId="{D40B898D-D238-4C54-90DB-34D099182FFA}" dt="2022-08-10T13:52:08.990" v="6243" actId="1076"/>
          <ac:spMkLst>
            <pc:docMk/>
            <pc:sldMk cId="0" sldId="278"/>
            <ac:spMk id="1717" creationId="{00000000-0000-0000-0000-000000000000}"/>
          </ac:spMkLst>
        </pc:spChg>
        <pc:spChg chg="mod">
          <ac:chgData name="Tristan Ong" userId="916baa62862d5030" providerId="LiveId" clId="{D40B898D-D238-4C54-90DB-34D099182FFA}" dt="2022-08-10T13:50:59.796" v="6156" actId="14100"/>
          <ac:spMkLst>
            <pc:docMk/>
            <pc:sldMk cId="0" sldId="278"/>
            <ac:spMk id="1720" creationId="{00000000-0000-0000-0000-000000000000}"/>
          </ac:spMkLst>
        </pc:spChg>
        <pc:spChg chg="del">
          <ac:chgData name="Tristan Ong" userId="916baa62862d5030" providerId="LiveId" clId="{D40B898D-D238-4C54-90DB-34D099182FFA}" dt="2022-08-10T13:45:28.412" v="6114" actId="478"/>
          <ac:spMkLst>
            <pc:docMk/>
            <pc:sldMk cId="0" sldId="278"/>
            <ac:spMk id="1721" creationId="{00000000-0000-0000-0000-000000000000}"/>
          </ac:spMkLst>
        </pc:spChg>
        <pc:spChg chg="del">
          <ac:chgData name="Tristan Ong" userId="916baa62862d5030" providerId="LiveId" clId="{D40B898D-D238-4C54-90DB-34D099182FFA}" dt="2022-08-10T13:45:17.506" v="6110" actId="478"/>
          <ac:spMkLst>
            <pc:docMk/>
            <pc:sldMk cId="0" sldId="278"/>
            <ac:spMk id="1722" creationId="{00000000-0000-0000-0000-000000000000}"/>
          </ac:spMkLst>
        </pc:spChg>
        <pc:picChg chg="add mod">
          <ac:chgData name="Tristan Ong" userId="916baa62862d5030" providerId="LiveId" clId="{D40B898D-D238-4C54-90DB-34D099182FFA}" dt="2022-08-10T13:52:13.014" v="6244" actId="1076"/>
          <ac:picMkLst>
            <pc:docMk/>
            <pc:sldMk cId="0" sldId="278"/>
            <ac:picMk id="15" creationId="{443ACEFD-89B2-B1B3-378D-D4A8E6C189AB}"/>
          </ac:picMkLst>
        </pc:picChg>
        <pc:picChg chg="add mod">
          <ac:chgData name="Tristan Ong" userId="916baa62862d5030" providerId="LiveId" clId="{D40B898D-D238-4C54-90DB-34D099182FFA}" dt="2022-08-10T13:52:20.285" v="6245" actId="1076"/>
          <ac:picMkLst>
            <pc:docMk/>
            <pc:sldMk cId="0" sldId="278"/>
            <ac:picMk id="17" creationId="{29CD063C-A9F1-2D25-E676-483A9D9557E0}"/>
          </ac:picMkLst>
        </pc:picChg>
        <pc:picChg chg="add mod">
          <ac:chgData name="Tristan Ong" userId="916baa62862d5030" providerId="LiveId" clId="{D40B898D-D238-4C54-90DB-34D099182FFA}" dt="2022-08-10T13:53:52.650" v="6260" actId="1076"/>
          <ac:picMkLst>
            <pc:docMk/>
            <pc:sldMk cId="0" sldId="278"/>
            <ac:picMk id="19" creationId="{AE46A7E7-DF77-A987-9908-8A92A993D054}"/>
          </ac:picMkLst>
        </pc:picChg>
        <pc:picChg chg="add mod">
          <ac:chgData name="Tristan Ong" userId="916baa62862d5030" providerId="LiveId" clId="{D40B898D-D238-4C54-90DB-34D099182FFA}" dt="2022-08-10T13:53:57.757" v="6263" actId="1076"/>
          <ac:picMkLst>
            <pc:docMk/>
            <pc:sldMk cId="0" sldId="278"/>
            <ac:picMk id="21" creationId="{F581D4BB-3DB8-4D1F-0AA9-FD74B4A2D633}"/>
          </ac:picMkLst>
        </pc:picChg>
        <pc:picChg chg="add mod">
          <ac:chgData name="Tristan Ong" userId="916baa62862d5030" providerId="LiveId" clId="{D40B898D-D238-4C54-90DB-34D099182FFA}" dt="2022-08-10T13:59:13.001" v="6399" actId="1076"/>
          <ac:picMkLst>
            <pc:docMk/>
            <pc:sldMk cId="0" sldId="278"/>
            <ac:picMk id="24" creationId="{6811CA3B-5291-3BCF-A534-FBBD772D53E3}"/>
          </ac:picMkLst>
        </pc:picChg>
        <pc:cxnChg chg="del">
          <ac:chgData name="Tristan Ong" userId="916baa62862d5030" providerId="LiveId" clId="{D40B898D-D238-4C54-90DB-34D099182FFA}" dt="2022-08-10T13:45:28.412" v="6114" actId="478"/>
          <ac:cxnSpMkLst>
            <pc:docMk/>
            <pc:sldMk cId="0" sldId="278"/>
            <ac:cxnSpMk id="1710" creationId="{00000000-0000-0000-0000-000000000000}"/>
          </ac:cxnSpMkLst>
        </pc:cxnChg>
        <pc:cxnChg chg="del">
          <ac:chgData name="Tristan Ong" userId="916baa62862d5030" providerId="LiveId" clId="{D40B898D-D238-4C54-90DB-34D099182FFA}" dt="2022-08-10T13:45:28.412" v="6114" actId="478"/>
          <ac:cxnSpMkLst>
            <pc:docMk/>
            <pc:sldMk cId="0" sldId="278"/>
            <ac:cxnSpMk id="1711" creationId="{00000000-0000-0000-0000-000000000000}"/>
          </ac:cxnSpMkLst>
        </pc:cxnChg>
        <pc:cxnChg chg="del">
          <ac:chgData name="Tristan Ong" userId="916baa62862d5030" providerId="LiveId" clId="{D40B898D-D238-4C54-90DB-34D099182FFA}" dt="2022-08-10T13:45:22.526" v="6112" actId="478"/>
          <ac:cxnSpMkLst>
            <pc:docMk/>
            <pc:sldMk cId="0" sldId="278"/>
            <ac:cxnSpMk id="1712" creationId="{00000000-0000-0000-0000-000000000000}"/>
          </ac:cxnSpMkLst>
        </pc:cxnChg>
        <pc:cxnChg chg="del">
          <ac:chgData name="Tristan Ong" userId="916baa62862d5030" providerId="LiveId" clId="{D40B898D-D238-4C54-90DB-34D099182FFA}" dt="2022-08-10T13:45:22.526" v="6112" actId="478"/>
          <ac:cxnSpMkLst>
            <pc:docMk/>
            <pc:sldMk cId="0" sldId="278"/>
            <ac:cxnSpMk id="1713" creationId="{00000000-0000-0000-0000-000000000000}"/>
          </ac:cxnSpMkLst>
        </pc:cxnChg>
        <pc:cxnChg chg="del">
          <ac:chgData name="Tristan Ong" userId="916baa62862d5030" providerId="LiveId" clId="{D40B898D-D238-4C54-90DB-34D099182FFA}" dt="2022-08-10T13:45:17.506" v="6110" actId="478"/>
          <ac:cxnSpMkLst>
            <pc:docMk/>
            <pc:sldMk cId="0" sldId="278"/>
            <ac:cxnSpMk id="1714" creationId="{00000000-0000-0000-0000-000000000000}"/>
          </ac:cxnSpMkLst>
        </pc:cxnChg>
        <pc:cxnChg chg="del">
          <ac:chgData name="Tristan Ong" userId="916baa62862d5030" providerId="LiveId" clId="{D40B898D-D238-4C54-90DB-34D099182FFA}" dt="2022-08-10T13:45:17.506" v="6110" actId="478"/>
          <ac:cxnSpMkLst>
            <pc:docMk/>
            <pc:sldMk cId="0" sldId="278"/>
            <ac:cxnSpMk id="1715" creationId="{00000000-0000-0000-0000-000000000000}"/>
          </ac:cxnSpMkLst>
        </pc:cxnChg>
      </pc:sldChg>
      <pc:sldChg chg="del">
        <pc:chgData name="Tristan Ong" userId="916baa62862d5030" providerId="LiveId" clId="{D40B898D-D238-4C54-90DB-34D099182FFA}" dt="2022-08-10T14:17:05.100" v="6663" actId="47"/>
        <pc:sldMkLst>
          <pc:docMk/>
          <pc:sldMk cId="0" sldId="279"/>
        </pc:sldMkLst>
      </pc:sldChg>
      <pc:sldChg chg="del">
        <pc:chgData name="Tristan Ong" userId="916baa62862d5030" providerId="LiveId" clId="{D40B898D-D238-4C54-90DB-34D099182FFA}" dt="2022-08-10T14:17:06.634" v="6664" actId="47"/>
        <pc:sldMkLst>
          <pc:docMk/>
          <pc:sldMk cId="0" sldId="280"/>
        </pc:sldMkLst>
      </pc:sldChg>
      <pc:sldChg chg="del">
        <pc:chgData name="Tristan Ong" userId="916baa62862d5030" providerId="LiveId" clId="{D40B898D-D238-4C54-90DB-34D099182FFA}" dt="2022-08-10T14:17:06.927" v="6665" actId="47"/>
        <pc:sldMkLst>
          <pc:docMk/>
          <pc:sldMk cId="0" sldId="281"/>
        </pc:sldMkLst>
      </pc:sldChg>
      <pc:sldChg chg="del">
        <pc:chgData name="Tristan Ong" userId="916baa62862d5030" providerId="LiveId" clId="{D40B898D-D238-4C54-90DB-34D099182FFA}" dt="2022-08-10T14:17:07.321" v="6666" actId="47"/>
        <pc:sldMkLst>
          <pc:docMk/>
          <pc:sldMk cId="0" sldId="282"/>
        </pc:sldMkLst>
      </pc:sldChg>
      <pc:sldChg chg="del">
        <pc:chgData name="Tristan Ong" userId="916baa62862d5030" providerId="LiveId" clId="{D40B898D-D238-4C54-90DB-34D099182FFA}" dt="2022-08-10T14:17:07.871" v="6667" actId="47"/>
        <pc:sldMkLst>
          <pc:docMk/>
          <pc:sldMk cId="0" sldId="283"/>
        </pc:sldMkLst>
      </pc:sldChg>
      <pc:sldChg chg="del">
        <pc:chgData name="Tristan Ong" userId="916baa62862d5030" providerId="LiveId" clId="{D40B898D-D238-4C54-90DB-34D099182FFA}" dt="2022-08-10T14:17:08.444" v="6668" actId="47"/>
        <pc:sldMkLst>
          <pc:docMk/>
          <pc:sldMk cId="0" sldId="284"/>
        </pc:sldMkLst>
      </pc:sldChg>
      <pc:sldChg chg="del">
        <pc:chgData name="Tristan Ong" userId="916baa62862d5030" providerId="LiveId" clId="{D40B898D-D238-4C54-90DB-34D099182FFA}" dt="2022-08-10T14:17:09.660" v="6669" actId="47"/>
        <pc:sldMkLst>
          <pc:docMk/>
          <pc:sldMk cId="0" sldId="285"/>
        </pc:sldMkLst>
      </pc:sldChg>
      <pc:sldChg chg="del">
        <pc:chgData name="Tristan Ong" userId="916baa62862d5030" providerId="LiveId" clId="{D40B898D-D238-4C54-90DB-34D099182FFA}" dt="2022-08-10T14:17:11.043" v="6670" actId="47"/>
        <pc:sldMkLst>
          <pc:docMk/>
          <pc:sldMk cId="0" sldId="286"/>
        </pc:sldMkLst>
      </pc:sldChg>
      <pc:sldChg chg="del">
        <pc:chgData name="Tristan Ong" userId="916baa62862d5030" providerId="LiveId" clId="{D40B898D-D238-4C54-90DB-34D099182FFA}" dt="2022-08-10T14:17:11.474" v="6671" actId="47"/>
        <pc:sldMkLst>
          <pc:docMk/>
          <pc:sldMk cId="0" sldId="287"/>
        </pc:sldMkLst>
      </pc:sldChg>
      <pc:sldChg chg="del">
        <pc:chgData name="Tristan Ong" userId="916baa62862d5030" providerId="LiveId" clId="{D40B898D-D238-4C54-90DB-34D099182FFA}" dt="2022-08-10T14:17:12.134" v="6672" actId="47"/>
        <pc:sldMkLst>
          <pc:docMk/>
          <pc:sldMk cId="0" sldId="288"/>
        </pc:sldMkLst>
      </pc:sldChg>
      <pc:sldChg chg="add del">
        <pc:chgData name="Tristan Ong" userId="916baa62862d5030" providerId="LiveId" clId="{D40B898D-D238-4C54-90DB-34D099182FFA}" dt="2022-08-10T14:17:24.185" v="6685" actId="47"/>
        <pc:sldMkLst>
          <pc:docMk/>
          <pc:sldMk cId="0" sldId="289"/>
        </pc:sldMkLst>
      </pc:sldChg>
      <pc:sldChg chg="delSp modSp add del mod">
        <pc:chgData name="Tristan Ong" userId="916baa62862d5030" providerId="LiveId" clId="{D40B898D-D238-4C54-90DB-34D099182FFA}" dt="2022-08-10T15:29:29.682" v="7898" actId="1036"/>
        <pc:sldMkLst>
          <pc:docMk/>
          <pc:sldMk cId="0" sldId="290"/>
        </pc:sldMkLst>
        <pc:spChg chg="mod">
          <ac:chgData name="Tristan Ong" userId="916baa62862d5030" providerId="LiveId" clId="{D40B898D-D238-4C54-90DB-34D099182FFA}" dt="2022-08-10T15:29:24.015" v="7884" actId="1036"/>
          <ac:spMkLst>
            <pc:docMk/>
            <pc:sldMk cId="0" sldId="290"/>
            <ac:spMk id="2086" creationId="{00000000-0000-0000-0000-000000000000}"/>
          </ac:spMkLst>
        </pc:spChg>
        <pc:spChg chg="mod">
          <ac:chgData name="Tristan Ong" userId="916baa62862d5030" providerId="LiveId" clId="{D40B898D-D238-4C54-90DB-34D099182FFA}" dt="2022-08-10T15:29:29.682" v="7898" actId="1036"/>
          <ac:spMkLst>
            <pc:docMk/>
            <pc:sldMk cId="0" sldId="290"/>
            <ac:spMk id="2099" creationId="{00000000-0000-0000-0000-000000000000}"/>
          </ac:spMkLst>
        </pc:spChg>
        <pc:spChg chg="mod">
          <ac:chgData name="Tristan Ong" userId="916baa62862d5030" providerId="LiveId" clId="{D40B898D-D238-4C54-90DB-34D099182FFA}" dt="2022-08-10T15:29:14.146" v="7862" actId="1076"/>
          <ac:spMkLst>
            <pc:docMk/>
            <pc:sldMk cId="0" sldId="290"/>
            <ac:spMk id="2100" creationId="{00000000-0000-0000-0000-000000000000}"/>
          </ac:spMkLst>
        </pc:spChg>
        <pc:grpChg chg="del">
          <ac:chgData name="Tristan Ong" userId="916baa62862d5030" providerId="LiveId" clId="{D40B898D-D238-4C54-90DB-34D099182FFA}" dt="2022-08-10T15:29:18.706" v="7865" actId="478"/>
          <ac:grpSpMkLst>
            <pc:docMk/>
            <pc:sldMk cId="0" sldId="290"/>
            <ac:grpSpMk id="2087" creationId="{00000000-0000-0000-0000-000000000000}"/>
          </ac:grpSpMkLst>
        </pc:grpChg>
        <pc:grpChg chg="del">
          <ac:chgData name="Tristan Ong" userId="916baa62862d5030" providerId="LiveId" clId="{D40B898D-D238-4C54-90DB-34D099182FFA}" dt="2022-08-10T15:29:15.891" v="7863" actId="478"/>
          <ac:grpSpMkLst>
            <pc:docMk/>
            <pc:sldMk cId="0" sldId="290"/>
            <ac:grpSpMk id="2090" creationId="{00000000-0000-0000-0000-000000000000}"/>
          </ac:grpSpMkLst>
        </pc:grpChg>
        <pc:grpChg chg="del">
          <ac:chgData name="Tristan Ong" userId="916baa62862d5030" providerId="LiveId" clId="{D40B898D-D238-4C54-90DB-34D099182FFA}" dt="2022-08-10T15:29:17.366" v="7864" actId="478"/>
          <ac:grpSpMkLst>
            <pc:docMk/>
            <pc:sldMk cId="0" sldId="290"/>
            <ac:grpSpMk id="2096" creationId="{00000000-0000-0000-0000-000000000000}"/>
          </ac:grpSpMkLst>
        </pc:grpChg>
        <pc:cxnChg chg="mod">
          <ac:chgData name="Tristan Ong" userId="916baa62862d5030" providerId="LiveId" clId="{D40B898D-D238-4C54-90DB-34D099182FFA}" dt="2022-08-10T15:29:24.015" v="7884" actId="1036"/>
          <ac:cxnSpMkLst>
            <pc:docMk/>
            <pc:sldMk cId="0" sldId="290"/>
            <ac:cxnSpMk id="2095" creationId="{00000000-0000-0000-0000-000000000000}"/>
          </ac:cxnSpMkLst>
        </pc:cxnChg>
      </pc:sldChg>
      <pc:sldChg chg="add del">
        <pc:chgData name="Tristan Ong" userId="916baa62862d5030" providerId="LiveId" clId="{D40B898D-D238-4C54-90DB-34D099182FFA}" dt="2022-08-10T14:17:27.121" v="6686" actId="47"/>
        <pc:sldMkLst>
          <pc:docMk/>
          <pc:sldMk cId="0" sldId="291"/>
        </pc:sldMkLst>
      </pc:sldChg>
      <pc:sldChg chg="add del">
        <pc:chgData name="Tristan Ong" userId="916baa62862d5030" providerId="LiveId" clId="{D40B898D-D238-4C54-90DB-34D099182FFA}" dt="2022-08-10T14:17:27.667" v="6687" actId="47"/>
        <pc:sldMkLst>
          <pc:docMk/>
          <pc:sldMk cId="0" sldId="292"/>
        </pc:sldMkLst>
      </pc:sldChg>
      <pc:sldChg chg="add del">
        <pc:chgData name="Tristan Ong" userId="916baa62862d5030" providerId="LiveId" clId="{D40B898D-D238-4C54-90DB-34D099182FFA}" dt="2022-08-10T14:17:28.184" v="6688" actId="47"/>
        <pc:sldMkLst>
          <pc:docMk/>
          <pc:sldMk cId="0" sldId="293"/>
        </pc:sldMkLst>
      </pc:sldChg>
      <pc:sldChg chg="add del">
        <pc:chgData name="Tristan Ong" userId="916baa62862d5030" providerId="LiveId" clId="{D40B898D-D238-4C54-90DB-34D099182FFA}" dt="2022-08-10T14:17:28.887" v="6689" actId="47"/>
        <pc:sldMkLst>
          <pc:docMk/>
          <pc:sldMk cId="0" sldId="294"/>
        </pc:sldMkLst>
      </pc:sldChg>
      <pc:sldChg chg="del">
        <pc:chgData name="Tristan Ong" userId="916baa62862d5030" providerId="LiveId" clId="{D40B898D-D238-4C54-90DB-34D099182FFA}" dt="2022-08-10T14:17:29.345" v="6690" actId="47"/>
        <pc:sldMkLst>
          <pc:docMk/>
          <pc:sldMk cId="0" sldId="295"/>
        </pc:sldMkLst>
      </pc:sldChg>
      <pc:sldChg chg="del">
        <pc:chgData name="Tristan Ong" userId="916baa62862d5030" providerId="LiveId" clId="{D40B898D-D238-4C54-90DB-34D099182FFA}" dt="2022-08-10T14:17:29.951" v="6691" actId="47"/>
        <pc:sldMkLst>
          <pc:docMk/>
          <pc:sldMk cId="0" sldId="296"/>
        </pc:sldMkLst>
      </pc:sldChg>
      <pc:sldChg chg="del">
        <pc:chgData name="Tristan Ong" userId="916baa62862d5030" providerId="LiveId" clId="{D40B898D-D238-4C54-90DB-34D099182FFA}" dt="2022-08-10T14:17:30.310" v="6692" actId="47"/>
        <pc:sldMkLst>
          <pc:docMk/>
          <pc:sldMk cId="0" sldId="297"/>
        </pc:sldMkLst>
      </pc:sldChg>
      <pc:sldChg chg="del">
        <pc:chgData name="Tristan Ong" userId="916baa62862d5030" providerId="LiveId" clId="{D40B898D-D238-4C54-90DB-34D099182FFA}" dt="2022-08-10T14:17:30.880" v="6693" actId="47"/>
        <pc:sldMkLst>
          <pc:docMk/>
          <pc:sldMk cId="0" sldId="298"/>
        </pc:sldMkLst>
      </pc:sldChg>
      <pc:sldChg chg="del">
        <pc:chgData name="Tristan Ong" userId="916baa62862d5030" providerId="LiveId" clId="{D40B898D-D238-4C54-90DB-34D099182FFA}" dt="2022-08-10T14:17:31.410" v="6694" actId="47"/>
        <pc:sldMkLst>
          <pc:docMk/>
          <pc:sldMk cId="0" sldId="299"/>
        </pc:sldMkLst>
      </pc:sldChg>
      <pc:sldChg chg="del">
        <pc:chgData name="Tristan Ong" userId="916baa62862d5030" providerId="LiveId" clId="{D40B898D-D238-4C54-90DB-34D099182FFA}" dt="2022-08-10T14:17:31.885" v="6695" actId="47"/>
        <pc:sldMkLst>
          <pc:docMk/>
          <pc:sldMk cId="0" sldId="300"/>
        </pc:sldMkLst>
      </pc:sldChg>
      <pc:sldChg chg="del">
        <pc:chgData name="Tristan Ong" userId="916baa62862d5030" providerId="LiveId" clId="{D40B898D-D238-4C54-90DB-34D099182FFA}" dt="2022-08-10T14:17:32.353" v="6696" actId="47"/>
        <pc:sldMkLst>
          <pc:docMk/>
          <pc:sldMk cId="0" sldId="301"/>
        </pc:sldMkLst>
      </pc:sldChg>
      <pc:sldChg chg="del">
        <pc:chgData name="Tristan Ong" userId="916baa62862d5030" providerId="LiveId" clId="{D40B898D-D238-4C54-90DB-34D099182FFA}" dt="2022-08-10T14:17:32.862" v="6697" actId="47"/>
        <pc:sldMkLst>
          <pc:docMk/>
          <pc:sldMk cId="0" sldId="302"/>
        </pc:sldMkLst>
      </pc:sldChg>
      <pc:sldChg chg="del">
        <pc:chgData name="Tristan Ong" userId="916baa62862d5030" providerId="LiveId" clId="{D40B898D-D238-4C54-90DB-34D099182FFA}" dt="2022-08-10T14:17:33.474" v="6698" actId="47"/>
        <pc:sldMkLst>
          <pc:docMk/>
          <pc:sldMk cId="0" sldId="303"/>
        </pc:sldMkLst>
      </pc:sldChg>
      <pc:sldChg chg="del">
        <pc:chgData name="Tristan Ong" userId="916baa62862d5030" providerId="LiveId" clId="{D40B898D-D238-4C54-90DB-34D099182FFA}" dt="2022-08-10T14:17:34.035" v="6699" actId="47"/>
        <pc:sldMkLst>
          <pc:docMk/>
          <pc:sldMk cId="0" sldId="304"/>
        </pc:sldMkLst>
      </pc:sldChg>
      <pc:sldChg chg="del">
        <pc:chgData name="Tristan Ong" userId="916baa62862d5030" providerId="LiveId" clId="{D40B898D-D238-4C54-90DB-34D099182FFA}" dt="2022-08-10T14:17:34.602" v="6700" actId="47"/>
        <pc:sldMkLst>
          <pc:docMk/>
          <pc:sldMk cId="0" sldId="305"/>
        </pc:sldMkLst>
      </pc:sldChg>
      <pc:sldChg chg="del">
        <pc:chgData name="Tristan Ong" userId="916baa62862d5030" providerId="LiveId" clId="{D40B898D-D238-4C54-90DB-34D099182FFA}" dt="2022-08-10T14:17:35.124" v="6701" actId="47"/>
        <pc:sldMkLst>
          <pc:docMk/>
          <pc:sldMk cId="0" sldId="306"/>
        </pc:sldMkLst>
      </pc:sldChg>
      <pc:sldChg chg="del">
        <pc:chgData name="Tristan Ong" userId="916baa62862d5030" providerId="LiveId" clId="{D40B898D-D238-4C54-90DB-34D099182FFA}" dt="2022-08-10T14:17:35.536" v="6702" actId="47"/>
        <pc:sldMkLst>
          <pc:docMk/>
          <pc:sldMk cId="0" sldId="307"/>
        </pc:sldMkLst>
      </pc:sldChg>
      <pc:sldChg chg="del">
        <pc:chgData name="Tristan Ong" userId="916baa62862d5030" providerId="LiveId" clId="{D40B898D-D238-4C54-90DB-34D099182FFA}" dt="2022-08-10T14:17:35.836" v="6703" actId="47"/>
        <pc:sldMkLst>
          <pc:docMk/>
          <pc:sldMk cId="0" sldId="308"/>
        </pc:sldMkLst>
      </pc:sldChg>
      <pc:sldChg chg="del">
        <pc:chgData name="Tristan Ong" userId="916baa62862d5030" providerId="LiveId" clId="{D40B898D-D238-4C54-90DB-34D099182FFA}" dt="2022-08-10T14:17:36.120" v="6704" actId="47"/>
        <pc:sldMkLst>
          <pc:docMk/>
          <pc:sldMk cId="0" sldId="309"/>
        </pc:sldMkLst>
      </pc:sldChg>
      <pc:sldChg chg="del">
        <pc:chgData name="Tristan Ong" userId="916baa62862d5030" providerId="LiveId" clId="{D40B898D-D238-4C54-90DB-34D099182FFA}" dt="2022-08-10T14:17:36.526" v="6705" actId="47"/>
        <pc:sldMkLst>
          <pc:docMk/>
          <pc:sldMk cId="0" sldId="310"/>
        </pc:sldMkLst>
      </pc:sldChg>
      <pc:sldChg chg="del">
        <pc:chgData name="Tristan Ong" userId="916baa62862d5030" providerId="LiveId" clId="{D40B898D-D238-4C54-90DB-34D099182FFA}" dt="2022-08-10T14:17:36.690" v="6706" actId="47"/>
        <pc:sldMkLst>
          <pc:docMk/>
          <pc:sldMk cId="0" sldId="311"/>
        </pc:sldMkLst>
      </pc:sldChg>
      <pc:sldChg chg="addSp delSp modSp add mod">
        <pc:chgData name="Tristan Ong" userId="916baa62862d5030" providerId="LiveId" clId="{D40B898D-D238-4C54-90DB-34D099182FFA}" dt="2022-08-09T16:44:59.678" v="2475" actId="1036"/>
        <pc:sldMkLst>
          <pc:docMk/>
          <pc:sldMk cId="2350232473" sldId="312"/>
        </pc:sldMkLst>
        <pc:spChg chg="add mod">
          <ac:chgData name="Tristan Ong" userId="916baa62862d5030" providerId="LiveId" clId="{D40B898D-D238-4C54-90DB-34D099182FFA}" dt="2022-08-09T16:44:59.678" v="2475" actId="1036"/>
          <ac:spMkLst>
            <pc:docMk/>
            <pc:sldMk cId="2350232473" sldId="312"/>
            <ac:spMk id="6" creationId="{425E80FA-E720-5292-A5F2-2E83893AEFCF}"/>
          </ac:spMkLst>
        </pc:spChg>
        <pc:spChg chg="mod">
          <ac:chgData name="Tristan Ong" userId="916baa62862d5030" providerId="LiveId" clId="{D40B898D-D238-4C54-90DB-34D099182FFA}" dt="2022-08-09T16:44:59.678" v="2475" actId="1036"/>
          <ac:spMkLst>
            <pc:docMk/>
            <pc:sldMk cId="2350232473" sldId="312"/>
            <ac:spMk id="10" creationId="{735E849E-F225-8878-A75C-6EAD273B79DD}"/>
          </ac:spMkLst>
        </pc:spChg>
        <pc:spChg chg="mod">
          <ac:chgData name="Tristan Ong" userId="916baa62862d5030" providerId="LiveId" clId="{D40B898D-D238-4C54-90DB-34D099182FFA}" dt="2022-08-09T16:41:14.388" v="2426" actId="1076"/>
          <ac:spMkLst>
            <pc:docMk/>
            <pc:sldMk cId="2350232473" sldId="312"/>
            <ac:spMk id="1190" creationId="{00000000-0000-0000-0000-000000000000}"/>
          </ac:spMkLst>
        </pc:spChg>
        <pc:picChg chg="add mod">
          <ac:chgData name="Tristan Ong" userId="916baa62862d5030" providerId="LiveId" clId="{D40B898D-D238-4C54-90DB-34D099182FFA}" dt="2022-08-09T16:44:59.678" v="2475" actId="1036"/>
          <ac:picMkLst>
            <pc:docMk/>
            <pc:sldMk cId="2350232473" sldId="312"/>
            <ac:picMk id="3" creationId="{500E88F6-8650-0AB7-0F73-9C65A167CF26}"/>
          </ac:picMkLst>
        </pc:picChg>
        <pc:picChg chg="add del mod">
          <ac:chgData name="Tristan Ong" userId="916baa62862d5030" providerId="LiveId" clId="{D40B898D-D238-4C54-90DB-34D099182FFA}" dt="2022-08-09T16:43:07.143" v="2447" actId="478"/>
          <ac:picMkLst>
            <pc:docMk/>
            <pc:sldMk cId="2350232473" sldId="312"/>
            <ac:picMk id="5" creationId="{98155710-69DB-8A19-6CDF-A87853559A8A}"/>
          </ac:picMkLst>
        </pc:picChg>
        <pc:picChg chg="add mod">
          <ac:chgData name="Tristan Ong" userId="916baa62862d5030" providerId="LiveId" clId="{D40B898D-D238-4C54-90DB-34D099182FFA}" dt="2022-08-09T16:44:59.678" v="2475" actId="1036"/>
          <ac:picMkLst>
            <pc:docMk/>
            <pc:sldMk cId="2350232473" sldId="312"/>
            <ac:picMk id="8" creationId="{1D5D014D-BE0C-16CC-AC7C-8FABCE70034C}"/>
          </ac:picMkLst>
        </pc:picChg>
        <pc:picChg chg="add mod">
          <ac:chgData name="Tristan Ong" userId="916baa62862d5030" providerId="LiveId" clId="{D40B898D-D238-4C54-90DB-34D099182FFA}" dt="2022-08-09T16:44:59.678" v="2475" actId="1036"/>
          <ac:picMkLst>
            <pc:docMk/>
            <pc:sldMk cId="2350232473" sldId="312"/>
            <ac:picMk id="11" creationId="{81A81FC0-538B-4F4C-FB27-A3F5B810E5B3}"/>
          </ac:picMkLst>
        </pc:picChg>
      </pc:sldChg>
      <pc:sldChg chg="addSp delSp modSp add mod">
        <pc:chgData name="Tristan Ong" userId="916baa62862d5030" providerId="LiveId" clId="{D40B898D-D238-4C54-90DB-34D099182FFA}" dt="2022-08-09T16:41:29.912" v="2428" actId="1076"/>
        <pc:sldMkLst>
          <pc:docMk/>
          <pc:sldMk cId="2104174106" sldId="313"/>
        </pc:sldMkLst>
        <pc:spChg chg="add mod">
          <ac:chgData name="Tristan Ong" userId="916baa62862d5030" providerId="LiveId" clId="{D40B898D-D238-4C54-90DB-34D099182FFA}" dt="2022-08-09T16:41:29.912" v="2428" actId="1076"/>
          <ac:spMkLst>
            <pc:docMk/>
            <pc:sldMk cId="2104174106" sldId="313"/>
            <ac:spMk id="6" creationId="{1631AABA-0778-0A17-E8C6-482A2604D256}"/>
          </ac:spMkLst>
        </pc:spChg>
        <pc:spChg chg="add del mod">
          <ac:chgData name="Tristan Ong" userId="916baa62862d5030" providerId="LiveId" clId="{D40B898D-D238-4C54-90DB-34D099182FFA}" dt="2022-08-09T16:34:31.638" v="2324" actId="1076"/>
          <ac:spMkLst>
            <pc:docMk/>
            <pc:sldMk cId="2104174106" sldId="313"/>
            <ac:spMk id="10" creationId="{735E849E-F225-8878-A75C-6EAD273B79DD}"/>
          </ac:spMkLst>
        </pc:spChg>
        <pc:picChg chg="add mod">
          <ac:chgData name="Tristan Ong" userId="916baa62862d5030" providerId="LiveId" clId="{D40B898D-D238-4C54-90DB-34D099182FFA}" dt="2022-08-09T16:34:23.460" v="2322" actId="14100"/>
          <ac:picMkLst>
            <pc:docMk/>
            <pc:sldMk cId="2104174106" sldId="313"/>
            <ac:picMk id="3" creationId="{5024033A-73CB-E7EA-F8A0-E2DC1753CD0B}"/>
          </ac:picMkLst>
        </pc:picChg>
        <pc:picChg chg="add mod">
          <ac:chgData name="Tristan Ong" userId="916baa62862d5030" providerId="LiveId" clId="{D40B898D-D238-4C54-90DB-34D099182FFA}" dt="2022-08-09T16:34:27.296" v="2323" actId="1076"/>
          <ac:picMkLst>
            <pc:docMk/>
            <pc:sldMk cId="2104174106" sldId="313"/>
            <ac:picMk id="5" creationId="{B4317F11-048B-B98A-9AE9-B4D98545B082}"/>
          </ac:picMkLst>
        </pc:picChg>
      </pc:sldChg>
      <pc:sldChg chg="addSp modSp add mod">
        <pc:chgData name="Tristan Ong" userId="916baa62862d5030" providerId="LiveId" clId="{D40B898D-D238-4C54-90DB-34D099182FFA}" dt="2022-08-09T16:29:07.430" v="2287" actId="14100"/>
        <pc:sldMkLst>
          <pc:docMk/>
          <pc:sldMk cId="2265134277" sldId="314"/>
        </pc:sldMkLst>
        <pc:spChg chg="mod">
          <ac:chgData name="Tristan Ong" userId="916baa62862d5030" providerId="LiveId" clId="{D40B898D-D238-4C54-90DB-34D099182FFA}" dt="2022-08-09T16:29:07.430" v="2287" actId="14100"/>
          <ac:spMkLst>
            <pc:docMk/>
            <pc:sldMk cId="2265134277" sldId="314"/>
            <ac:spMk id="10" creationId="{735E849E-F225-8878-A75C-6EAD273B79DD}"/>
          </ac:spMkLst>
        </pc:spChg>
        <pc:picChg chg="add mod">
          <ac:chgData name="Tristan Ong" userId="916baa62862d5030" providerId="LiveId" clId="{D40B898D-D238-4C54-90DB-34D099182FFA}" dt="2022-08-09T16:27:55.965" v="2276" actId="14100"/>
          <ac:picMkLst>
            <pc:docMk/>
            <pc:sldMk cId="2265134277" sldId="314"/>
            <ac:picMk id="3" creationId="{A07559C7-6EFA-2B22-8CF2-80C68DFE34F8}"/>
          </ac:picMkLst>
        </pc:picChg>
        <pc:picChg chg="add mod">
          <ac:chgData name="Tristan Ong" userId="916baa62862d5030" providerId="LiveId" clId="{D40B898D-D238-4C54-90DB-34D099182FFA}" dt="2022-08-09T16:29:00.204" v="2285" actId="14100"/>
          <ac:picMkLst>
            <pc:docMk/>
            <pc:sldMk cId="2265134277" sldId="314"/>
            <ac:picMk id="5" creationId="{A056CA97-EC8A-D672-C6EB-6A7B7F97DE34}"/>
          </ac:picMkLst>
        </pc:picChg>
      </pc:sldChg>
      <pc:sldChg chg="addSp modSp add mod">
        <pc:chgData name="Tristan Ong" userId="916baa62862d5030" providerId="LiveId" clId="{D40B898D-D238-4C54-90DB-34D099182FFA}" dt="2022-08-09T16:26:34.037" v="2272" actId="1076"/>
        <pc:sldMkLst>
          <pc:docMk/>
          <pc:sldMk cId="3753457386" sldId="315"/>
        </pc:sldMkLst>
        <pc:spChg chg="mod">
          <ac:chgData name="Tristan Ong" userId="916baa62862d5030" providerId="LiveId" clId="{D40B898D-D238-4C54-90DB-34D099182FFA}" dt="2022-08-09T16:26:30.343" v="2270" actId="1076"/>
          <ac:spMkLst>
            <pc:docMk/>
            <pc:sldMk cId="3753457386" sldId="315"/>
            <ac:spMk id="10" creationId="{735E849E-F225-8878-A75C-6EAD273B79DD}"/>
          </ac:spMkLst>
        </pc:spChg>
        <pc:picChg chg="add mod">
          <ac:chgData name="Tristan Ong" userId="916baa62862d5030" providerId="LiveId" clId="{D40B898D-D238-4C54-90DB-34D099182FFA}" dt="2022-08-09T16:26:32.251" v="2271" actId="1076"/>
          <ac:picMkLst>
            <pc:docMk/>
            <pc:sldMk cId="3753457386" sldId="315"/>
            <ac:picMk id="3" creationId="{5920F0C4-FD36-1BA2-85FC-CF789FAD5878}"/>
          </ac:picMkLst>
        </pc:picChg>
        <pc:picChg chg="add mod">
          <ac:chgData name="Tristan Ong" userId="916baa62862d5030" providerId="LiveId" clId="{D40B898D-D238-4C54-90DB-34D099182FFA}" dt="2022-08-09T16:26:34.037" v="2272" actId="1076"/>
          <ac:picMkLst>
            <pc:docMk/>
            <pc:sldMk cId="3753457386" sldId="315"/>
            <ac:picMk id="5" creationId="{709468DB-DEA5-81FF-4B58-3920CC6FB00F}"/>
          </ac:picMkLst>
        </pc:picChg>
      </pc:sldChg>
      <pc:sldChg chg="addSp modSp add mod">
        <pc:chgData name="Tristan Ong" userId="916baa62862d5030" providerId="LiveId" clId="{D40B898D-D238-4C54-90DB-34D099182FFA}" dt="2022-08-09T17:10:49.300" v="2547" actId="1076"/>
        <pc:sldMkLst>
          <pc:docMk/>
          <pc:sldMk cId="160153374" sldId="316"/>
        </pc:sldMkLst>
        <pc:spChg chg="mod">
          <ac:chgData name="Tristan Ong" userId="916baa62862d5030" providerId="LiveId" clId="{D40B898D-D238-4C54-90DB-34D099182FFA}" dt="2022-08-09T17:10:49.300" v="2547" actId="1076"/>
          <ac:spMkLst>
            <pc:docMk/>
            <pc:sldMk cId="160153374" sldId="316"/>
            <ac:spMk id="10" creationId="{735E849E-F225-8878-A75C-6EAD273B79DD}"/>
          </ac:spMkLst>
        </pc:spChg>
        <pc:spChg chg="mod">
          <ac:chgData name="Tristan Ong" userId="916baa62862d5030" providerId="LiveId" clId="{D40B898D-D238-4C54-90DB-34D099182FFA}" dt="2022-08-09T17:08:20.982" v="2505" actId="122"/>
          <ac:spMkLst>
            <pc:docMk/>
            <pc:sldMk cId="160153374" sldId="316"/>
            <ac:spMk id="1190" creationId="{00000000-0000-0000-0000-000000000000}"/>
          </ac:spMkLst>
        </pc:spChg>
        <pc:picChg chg="add mod">
          <ac:chgData name="Tristan Ong" userId="916baa62862d5030" providerId="LiveId" clId="{D40B898D-D238-4C54-90DB-34D099182FFA}" dt="2022-08-09T17:08:16.785" v="2504" actId="1076"/>
          <ac:picMkLst>
            <pc:docMk/>
            <pc:sldMk cId="160153374" sldId="316"/>
            <ac:picMk id="3" creationId="{C986556F-E251-FB3B-0311-5AB6C0C1A518}"/>
          </ac:picMkLst>
        </pc:picChg>
      </pc:sldChg>
      <pc:sldChg chg="addSp delSp modSp add mod">
        <pc:chgData name="Tristan Ong" userId="916baa62862d5030" providerId="LiveId" clId="{D40B898D-D238-4C54-90DB-34D099182FFA}" dt="2022-08-09T17:20:11.575" v="2716" actId="1036"/>
        <pc:sldMkLst>
          <pc:docMk/>
          <pc:sldMk cId="1901768353" sldId="317"/>
        </pc:sldMkLst>
        <pc:spChg chg="add mod">
          <ac:chgData name="Tristan Ong" userId="916baa62862d5030" providerId="LiveId" clId="{D40B898D-D238-4C54-90DB-34D099182FFA}" dt="2022-08-09T17:20:11.575" v="2716" actId="1036"/>
          <ac:spMkLst>
            <pc:docMk/>
            <pc:sldMk cId="1901768353" sldId="317"/>
            <ac:spMk id="7" creationId="{3072C42B-C266-8FBF-82C2-CB2BA8FF6870}"/>
          </ac:spMkLst>
        </pc:spChg>
        <pc:spChg chg="mod">
          <ac:chgData name="Tristan Ong" userId="916baa62862d5030" providerId="LiveId" clId="{D40B898D-D238-4C54-90DB-34D099182FFA}" dt="2022-08-09T17:18:44.492" v="2619" actId="1076"/>
          <ac:spMkLst>
            <pc:docMk/>
            <pc:sldMk cId="1901768353" sldId="317"/>
            <ac:spMk id="10" creationId="{735E849E-F225-8878-A75C-6EAD273B79DD}"/>
          </ac:spMkLst>
        </pc:spChg>
        <pc:spChg chg="mod">
          <ac:chgData name="Tristan Ong" userId="916baa62862d5030" providerId="LiveId" clId="{D40B898D-D238-4C54-90DB-34D099182FFA}" dt="2022-08-09T17:17:02.529" v="2593" actId="20577"/>
          <ac:spMkLst>
            <pc:docMk/>
            <pc:sldMk cId="1901768353" sldId="317"/>
            <ac:spMk id="1190" creationId="{00000000-0000-0000-0000-000000000000}"/>
          </ac:spMkLst>
        </pc:spChg>
        <pc:picChg chg="del">
          <ac:chgData name="Tristan Ong" userId="916baa62862d5030" providerId="LiveId" clId="{D40B898D-D238-4C54-90DB-34D099182FFA}" dt="2022-08-09T17:17:04.991" v="2594" actId="478"/>
          <ac:picMkLst>
            <pc:docMk/>
            <pc:sldMk cId="1901768353" sldId="317"/>
            <ac:picMk id="3" creationId="{C986556F-E251-FB3B-0311-5AB6C0C1A518}"/>
          </ac:picMkLst>
        </pc:picChg>
        <pc:picChg chg="add mod">
          <ac:chgData name="Tristan Ong" userId="916baa62862d5030" providerId="LiveId" clId="{D40B898D-D238-4C54-90DB-34D099182FFA}" dt="2022-08-09T17:18:39.246" v="2618" actId="1076"/>
          <ac:picMkLst>
            <pc:docMk/>
            <pc:sldMk cId="1901768353" sldId="317"/>
            <ac:picMk id="4" creationId="{98521801-6C65-191B-7288-D8A1BD4E117C}"/>
          </ac:picMkLst>
        </pc:picChg>
        <pc:picChg chg="add mod">
          <ac:chgData name="Tristan Ong" userId="916baa62862d5030" providerId="LiveId" clId="{D40B898D-D238-4C54-90DB-34D099182FFA}" dt="2022-08-09T17:19:14.812" v="2622" actId="1076"/>
          <ac:picMkLst>
            <pc:docMk/>
            <pc:sldMk cId="1901768353" sldId="317"/>
            <ac:picMk id="6" creationId="{95BF821F-C6EE-E14C-7487-D48CA6FDE63C}"/>
          </ac:picMkLst>
        </pc:picChg>
      </pc:sldChg>
      <pc:sldChg chg="addSp delSp modSp add mod">
        <pc:chgData name="Tristan Ong" userId="916baa62862d5030" providerId="LiveId" clId="{D40B898D-D238-4C54-90DB-34D099182FFA}" dt="2022-08-09T18:23:29.723" v="2908" actId="20577"/>
        <pc:sldMkLst>
          <pc:docMk/>
          <pc:sldMk cId="2839899396" sldId="318"/>
        </pc:sldMkLst>
        <pc:spChg chg="mod">
          <ac:chgData name="Tristan Ong" userId="916baa62862d5030" providerId="LiveId" clId="{D40B898D-D238-4C54-90DB-34D099182FFA}" dt="2022-08-09T18:23:21.962" v="2902" actId="1076"/>
          <ac:spMkLst>
            <pc:docMk/>
            <pc:sldMk cId="2839899396" sldId="318"/>
            <ac:spMk id="7" creationId="{3072C42B-C266-8FBF-82C2-CB2BA8FF6870}"/>
          </ac:spMkLst>
        </pc:spChg>
        <pc:spChg chg="del">
          <ac:chgData name="Tristan Ong" userId="916baa62862d5030" providerId="LiveId" clId="{D40B898D-D238-4C54-90DB-34D099182FFA}" dt="2022-08-09T17:22:24.173" v="2756" actId="478"/>
          <ac:spMkLst>
            <pc:docMk/>
            <pc:sldMk cId="2839899396" sldId="318"/>
            <ac:spMk id="10" creationId="{735E849E-F225-8878-A75C-6EAD273B79DD}"/>
          </ac:spMkLst>
        </pc:spChg>
        <pc:spChg chg="mod">
          <ac:chgData name="Tristan Ong" userId="916baa62862d5030" providerId="LiveId" clId="{D40B898D-D238-4C54-90DB-34D099182FFA}" dt="2022-08-09T18:23:29.723" v="2908" actId="20577"/>
          <ac:spMkLst>
            <pc:docMk/>
            <pc:sldMk cId="2839899396" sldId="318"/>
            <ac:spMk id="1190" creationId="{00000000-0000-0000-0000-000000000000}"/>
          </ac:spMkLst>
        </pc:spChg>
        <pc:picChg chg="add del mod">
          <ac:chgData name="Tristan Ong" userId="916baa62862d5030" providerId="LiveId" clId="{D40B898D-D238-4C54-90DB-34D099182FFA}" dt="2022-08-09T18:20:49.154" v="2884" actId="478"/>
          <ac:picMkLst>
            <pc:docMk/>
            <pc:sldMk cId="2839899396" sldId="318"/>
            <ac:picMk id="3" creationId="{66E802DC-1236-3C01-0F85-306B7C3660C3}"/>
          </ac:picMkLst>
        </pc:picChg>
        <pc:picChg chg="del mod">
          <ac:chgData name="Tristan Ong" userId="916baa62862d5030" providerId="LiveId" clId="{D40B898D-D238-4C54-90DB-34D099182FFA}" dt="2022-08-09T17:22:25.313" v="2758" actId="478"/>
          <ac:picMkLst>
            <pc:docMk/>
            <pc:sldMk cId="2839899396" sldId="318"/>
            <ac:picMk id="4" creationId="{98521801-6C65-191B-7288-D8A1BD4E117C}"/>
          </ac:picMkLst>
        </pc:picChg>
        <pc:picChg chg="del">
          <ac:chgData name="Tristan Ong" userId="916baa62862d5030" providerId="LiveId" clId="{D40B898D-D238-4C54-90DB-34D099182FFA}" dt="2022-08-09T17:21:05.522" v="2753" actId="478"/>
          <ac:picMkLst>
            <pc:docMk/>
            <pc:sldMk cId="2839899396" sldId="318"/>
            <ac:picMk id="6" creationId="{95BF821F-C6EE-E14C-7487-D48CA6FDE63C}"/>
          </ac:picMkLst>
        </pc:picChg>
        <pc:picChg chg="add del mod">
          <ac:chgData name="Tristan Ong" userId="916baa62862d5030" providerId="LiveId" clId="{D40B898D-D238-4C54-90DB-34D099182FFA}" dt="2022-08-09T18:20:47.916" v="2883" actId="478"/>
          <ac:picMkLst>
            <pc:docMk/>
            <pc:sldMk cId="2839899396" sldId="318"/>
            <ac:picMk id="8" creationId="{311C2C1B-DCA0-489D-6BD5-C00F93FFB50C}"/>
          </ac:picMkLst>
        </pc:picChg>
        <pc:picChg chg="add mod">
          <ac:chgData name="Tristan Ong" userId="916baa62862d5030" providerId="LiveId" clId="{D40B898D-D238-4C54-90DB-34D099182FFA}" dt="2022-08-09T18:23:24.625" v="2903" actId="1076"/>
          <ac:picMkLst>
            <pc:docMk/>
            <pc:sldMk cId="2839899396" sldId="318"/>
            <ac:picMk id="11" creationId="{4F06035B-24A0-0BBD-83FF-70873AFADE0C}"/>
          </ac:picMkLst>
        </pc:picChg>
      </pc:sldChg>
      <pc:sldChg chg="modSp add mod ord">
        <pc:chgData name="Tristan Ong" userId="916baa62862d5030" providerId="LiveId" clId="{D40B898D-D238-4C54-90DB-34D099182FFA}" dt="2022-08-09T17:30:58.065" v="2817"/>
        <pc:sldMkLst>
          <pc:docMk/>
          <pc:sldMk cId="2470891403" sldId="319"/>
        </pc:sldMkLst>
        <pc:spChg chg="mod">
          <ac:chgData name="Tristan Ong" userId="916baa62862d5030" providerId="LiveId" clId="{D40B898D-D238-4C54-90DB-34D099182FFA}" dt="2022-08-09T17:30:33.487" v="2815" actId="1036"/>
          <ac:spMkLst>
            <pc:docMk/>
            <pc:sldMk cId="2470891403" sldId="319"/>
            <ac:spMk id="7" creationId="{3072C42B-C266-8FBF-82C2-CB2BA8FF6870}"/>
          </ac:spMkLst>
        </pc:spChg>
        <pc:spChg chg="mod">
          <ac:chgData name="Tristan Ong" userId="916baa62862d5030" providerId="LiveId" clId="{D40B898D-D238-4C54-90DB-34D099182FFA}" dt="2022-08-09T17:30:33.487" v="2815" actId="1036"/>
          <ac:spMkLst>
            <pc:docMk/>
            <pc:sldMk cId="2470891403" sldId="319"/>
            <ac:spMk id="1190" creationId="{00000000-0000-0000-0000-000000000000}"/>
          </ac:spMkLst>
        </pc:spChg>
        <pc:picChg chg="mod">
          <ac:chgData name="Tristan Ong" userId="916baa62862d5030" providerId="LiveId" clId="{D40B898D-D238-4C54-90DB-34D099182FFA}" dt="2022-08-09T17:30:33.487" v="2815" actId="1036"/>
          <ac:picMkLst>
            <pc:docMk/>
            <pc:sldMk cId="2470891403" sldId="319"/>
            <ac:picMk id="3" creationId="{66E802DC-1236-3C01-0F85-306B7C3660C3}"/>
          </ac:picMkLst>
        </pc:picChg>
        <pc:picChg chg="mod">
          <ac:chgData name="Tristan Ong" userId="916baa62862d5030" providerId="LiveId" clId="{D40B898D-D238-4C54-90DB-34D099182FFA}" dt="2022-08-09T17:30:33.487" v="2815" actId="1036"/>
          <ac:picMkLst>
            <pc:docMk/>
            <pc:sldMk cId="2470891403" sldId="319"/>
            <ac:picMk id="8" creationId="{311C2C1B-DCA0-489D-6BD5-C00F93FFB50C}"/>
          </ac:picMkLst>
        </pc:picChg>
      </pc:sldChg>
      <pc:sldChg chg="addSp delSp modSp add mod">
        <pc:chgData name="Tristan Ong" userId="916baa62862d5030" providerId="LiveId" clId="{D40B898D-D238-4C54-90DB-34D099182FFA}" dt="2022-08-09T18:25:10.948" v="2932" actId="20577"/>
        <pc:sldMkLst>
          <pc:docMk/>
          <pc:sldMk cId="4098248665" sldId="320"/>
        </pc:sldMkLst>
        <pc:spChg chg="mod">
          <ac:chgData name="Tristan Ong" userId="916baa62862d5030" providerId="LiveId" clId="{D40B898D-D238-4C54-90DB-34D099182FFA}" dt="2022-08-09T18:25:10.948" v="2932" actId="20577"/>
          <ac:spMkLst>
            <pc:docMk/>
            <pc:sldMk cId="4098248665" sldId="320"/>
            <ac:spMk id="7" creationId="{3072C42B-C266-8FBF-82C2-CB2BA8FF6870}"/>
          </ac:spMkLst>
        </pc:spChg>
        <pc:spChg chg="mod">
          <ac:chgData name="Tristan Ong" userId="916baa62862d5030" providerId="LiveId" clId="{D40B898D-D238-4C54-90DB-34D099182FFA}" dt="2022-08-09T18:23:56.785" v="2917" actId="20577"/>
          <ac:spMkLst>
            <pc:docMk/>
            <pc:sldMk cId="4098248665" sldId="320"/>
            <ac:spMk id="1190" creationId="{00000000-0000-0000-0000-000000000000}"/>
          </ac:spMkLst>
        </pc:spChg>
        <pc:picChg chg="add mod">
          <ac:chgData name="Tristan Ong" userId="916baa62862d5030" providerId="LiveId" clId="{D40B898D-D238-4C54-90DB-34D099182FFA}" dt="2022-08-09T18:24:37.754" v="2921" actId="1076"/>
          <ac:picMkLst>
            <pc:docMk/>
            <pc:sldMk cId="4098248665" sldId="320"/>
            <ac:picMk id="3" creationId="{A25C3AF5-21F3-895D-2D05-28ECA1D6A94D}"/>
          </ac:picMkLst>
        </pc:picChg>
        <pc:picChg chg="del">
          <ac:chgData name="Tristan Ong" userId="916baa62862d5030" providerId="LiveId" clId="{D40B898D-D238-4C54-90DB-34D099182FFA}" dt="2022-08-09T18:24:26.348" v="2918" actId="478"/>
          <ac:picMkLst>
            <pc:docMk/>
            <pc:sldMk cId="4098248665" sldId="320"/>
            <ac:picMk id="11" creationId="{4F06035B-24A0-0BBD-83FF-70873AFADE0C}"/>
          </ac:picMkLst>
        </pc:picChg>
      </pc:sldChg>
      <pc:sldChg chg="addSp delSp modSp add mod">
        <pc:chgData name="Tristan Ong" userId="916baa62862d5030" providerId="LiveId" clId="{D40B898D-D238-4C54-90DB-34D099182FFA}" dt="2022-08-09T18:27:16.391" v="2950" actId="20577"/>
        <pc:sldMkLst>
          <pc:docMk/>
          <pc:sldMk cId="2847004717" sldId="321"/>
        </pc:sldMkLst>
        <pc:spChg chg="mod">
          <ac:chgData name="Tristan Ong" userId="916baa62862d5030" providerId="LiveId" clId="{D40B898D-D238-4C54-90DB-34D099182FFA}" dt="2022-08-09T18:27:16.391" v="2950" actId="20577"/>
          <ac:spMkLst>
            <pc:docMk/>
            <pc:sldMk cId="2847004717" sldId="321"/>
            <ac:spMk id="7" creationId="{3072C42B-C266-8FBF-82C2-CB2BA8FF6870}"/>
          </ac:spMkLst>
        </pc:spChg>
        <pc:spChg chg="mod">
          <ac:chgData name="Tristan Ong" userId="916baa62862d5030" providerId="LiveId" clId="{D40B898D-D238-4C54-90DB-34D099182FFA}" dt="2022-08-09T18:25:58.833" v="2937" actId="20577"/>
          <ac:spMkLst>
            <pc:docMk/>
            <pc:sldMk cId="2847004717" sldId="321"/>
            <ac:spMk id="1190" creationId="{00000000-0000-0000-0000-000000000000}"/>
          </ac:spMkLst>
        </pc:spChg>
        <pc:picChg chg="add mod">
          <ac:chgData name="Tristan Ong" userId="916baa62862d5030" providerId="LiveId" clId="{D40B898D-D238-4C54-90DB-34D099182FFA}" dt="2022-08-09T18:26:39.663" v="2941" actId="1076"/>
          <ac:picMkLst>
            <pc:docMk/>
            <pc:sldMk cId="2847004717" sldId="321"/>
            <ac:picMk id="3" creationId="{E89610C0-723A-2A60-BA36-7C8981550725}"/>
          </ac:picMkLst>
        </pc:picChg>
        <pc:picChg chg="del">
          <ac:chgData name="Tristan Ong" userId="916baa62862d5030" providerId="LiveId" clId="{D40B898D-D238-4C54-90DB-34D099182FFA}" dt="2022-08-09T18:26:00.821" v="2938" actId="478"/>
          <ac:picMkLst>
            <pc:docMk/>
            <pc:sldMk cId="2847004717" sldId="321"/>
            <ac:picMk id="11" creationId="{4F06035B-24A0-0BBD-83FF-70873AFADE0C}"/>
          </ac:picMkLst>
        </pc:picChg>
      </pc:sldChg>
      <pc:sldChg chg="addSp delSp modSp add mod">
        <pc:chgData name="Tristan Ong" userId="916baa62862d5030" providerId="LiveId" clId="{D40B898D-D238-4C54-90DB-34D099182FFA}" dt="2022-08-09T18:28:28.551" v="2968" actId="20577"/>
        <pc:sldMkLst>
          <pc:docMk/>
          <pc:sldMk cId="3251780789" sldId="322"/>
        </pc:sldMkLst>
        <pc:spChg chg="mod">
          <ac:chgData name="Tristan Ong" userId="916baa62862d5030" providerId="LiveId" clId="{D40B898D-D238-4C54-90DB-34D099182FFA}" dt="2022-08-09T18:28:28.551" v="2968" actId="20577"/>
          <ac:spMkLst>
            <pc:docMk/>
            <pc:sldMk cId="3251780789" sldId="322"/>
            <ac:spMk id="7" creationId="{3072C42B-C266-8FBF-82C2-CB2BA8FF6870}"/>
          </ac:spMkLst>
        </pc:spChg>
        <pc:spChg chg="mod">
          <ac:chgData name="Tristan Ong" userId="916baa62862d5030" providerId="LiveId" clId="{D40B898D-D238-4C54-90DB-34D099182FFA}" dt="2022-08-09T18:27:25.930" v="2954" actId="20577"/>
          <ac:spMkLst>
            <pc:docMk/>
            <pc:sldMk cId="3251780789" sldId="322"/>
            <ac:spMk id="1190" creationId="{00000000-0000-0000-0000-000000000000}"/>
          </ac:spMkLst>
        </pc:spChg>
        <pc:picChg chg="add mod">
          <ac:chgData name="Tristan Ong" userId="916baa62862d5030" providerId="LiveId" clId="{D40B898D-D238-4C54-90DB-34D099182FFA}" dt="2022-08-09T18:27:58.584" v="2958" actId="1076"/>
          <ac:picMkLst>
            <pc:docMk/>
            <pc:sldMk cId="3251780789" sldId="322"/>
            <ac:picMk id="3" creationId="{E920BDEB-F55D-D737-21EF-54DC20372E1D}"/>
          </ac:picMkLst>
        </pc:picChg>
        <pc:picChg chg="del">
          <ac:chgData name="Tristan Ong" userId="916baa62862d5030" providerId="LiveId" clId="{D40B898D-D238-4C54-90DB-34D099182FFA}" dt="2022-08-09T18:27:52.588" v="2955" actId="478"/>
          <ac:picMkLst>
            <pc:docMk/>
            <pc:sldMk cId="3251780789" sldId="322"/>
            <ac:picMk id="11" creationId="{4F06035B-24A0-0BBD-83FF-70873AFADE0C}"/>
          </ac:picMkLst>
        </pc:picChg>
      </pc:sldChg>
      <pc:sldChg chg="addSp delSp modSp add mod">
        <pc:chgData name="Tristan Ong" userId="916baa62862d5030" providerId="LiveId" clId="{D40B898D-D238-4C54-90DB-34D099182FFA}" dt="2022-08-10T15:01:54.802" v="7103" actId="1036"/>
        <pc:sldMkLst>
          <pc:docMk/>
          <pc:sldMk cId="1401607506" sldId="323"/>
        </pc:sldMkLst>
        <pc:spChg chg="mod">
          <ac:chgData name="Tristan Ong" userId="916baa62862d5030" providerId="LiveId" clId="{D40B898D-D238-4C54-90DB-34D099182FFA}" dt="2022-08-10T15:01:54.802" v="7103" actId="1036"/>
          <ac:spMkLst>
            <pc:docMk/>
            <pc:sldMk cId="1401607506" sldId="323"/>
            <ac:spMk id="6" creationId="{92F0EDE7-3F7F-D98C-E3CB-2CF04738E55A}"/>
          </ac:spMkLst>
        </pc:spChg>
        <pc:spChg chg="mod">
          <ac:chgData name="Tristan Ong" userId="916baa62862d5030" providerId="LiveId" clId="{D40B898D-D238-4C54-90DB-34D099182FFA}" dt="2022-08-10T15:01:54.802" v="7103" actId="1036"/>
          <ac:spMkLst>
            <pc:docMk/>
            <pc:sldMk cId="1401607506" sldId="323"/>
            <ac:spMk id="7" creationId="{E09CDD5C-3AF5-FFF2-5BF3-0AAA5ED9B48E}"/>
          </ac:spMkLst>
        </pc:spChg>
        <pc:spChg chg="mod">
          <ac:chgData name="Tristan Ong" userId="916baa62862d5030" providerId="LiveId" clId="{D40B898D-D238-4C54-90DB-34D099182FFA}" dt="2022-08-10T15:01:54.802" v="7103" actId="1036"/>
          <ac:spMkLst>
            <pc:docMk/>
            <pc:sldMk cId="1401607506" sldId="323"/>
            <ac:spMk id="8" creationId="{B13D53B6-1F41-0662-E16D-2B06F8A93C44}"/>
          </ac:spMkLst>
        </pc:spChg>
        <pc:spChg chg="del mod">
          <ac:chgData name="Tristan Ong" userId="916baa62862d5030" providerId="LiveId" clId="{D40B898D-D238-4C54-90DB-34D099182FFA}" dt="2022-08-10T11:39:20.717" v="4387" actId="478"/>
          <ac:spMkLst>
            <pc:docMk/>
            <pc:sldMk cId="1401607506" sldId="323"/>
            <ac:spMk id="9" creationId="{66E25636-B003-0155-3FDE-F066F82AC31C}"/>
          </ac:spMkLst>
        </pc:spChg>
        <pc:spChg chg="mod">
          <ac:chgData name="Tristan Ong" userId="916baa62862d5030" providerId="LiveId" clId="{D40B898D-D238-4C54-90DB-34D099182FFA}" dt="2022-08-10T15:01:54.802" v="7103" actId="1036"/>
          <ac:spMkLst>
            <pc:docMk/>
            <pc:sldMk cId="1401607506" sldId="323"/>
            <ac:spMk id="10" creationId="{71073535-B921-7A61-F17A-FB65CEBD4F86}"/>
          </ac:spMkLst>
        </pc:spChg>
        <pc:spChg chg="mod">
          <ac:chgData name="Tristan Ong" userId="916baa62862d5030" providerId="LiveId" clId="{D40B898D-D238-4C54-90DB-34D099182FFA}" dt="2022-08-10T15:01:50.141" v="7096" actId="1076"/>
          <ac:spMkLst>
            <pc:docMk/>
            <pc:sldMk cId="1401607506" sldId="323"/>
            <ac:spMk id="1340" creationId="{00000000-0000-0000-0000-000000000000}"/>
          </ac:spMkLst>
        </pc:spChg>
        <pc:picChg chg="del">
          <ac:chgData name="Tristan Ong" userId="916baa62862d5030" providerId="LiveId" clId="{D40B898D-D238-4C54-90DB-34D099182FFA}" dt="2022-08-10T11:39:43.740" v="4462" actId="478"/>
          <ac:picMkLst>
            <pc:docMk/>
            <pc:sldMk cId="1401607506" sldId="323"/>
            <ac:picMk id="3" creationId="{44832B7C-EA87-3D01-4948-2E014A19ECD1}"/>
          </ac:picMkLst>
        </pc:picChg>
        <pc:picChg chg="add mod">
          <ac:chgData name="Tristan Ong" userId="916baa62862d5030" providerId="LiveId" clId="{D40B898D-D238-4C54-90DB-34D099182FFA}" dt="2022-08-10T15:01:54.802" v="7103" actId="1036"/>
          <ac:picMkLst>
            <pc:docMk/>
            <pc:sldMk cId="1401607506" sldId="323"/>
            <ac:picMk id="4" creationId="{4FEFD6C5-C735-3758-5719-5690E1CDEB60}"/>
          </ac:picMkLst>
        </pc:picChg>
        <pc:picChg chg="del">
          <ac:chgData name="Tristan Ong" userId="916baa62862d5030" providerId="LiveId" clId="{D40B898D-D238-4C54-90DB-34D099182FFA}" dt="2022-08-10T11:41:25.388" v="4495" actId="478"/>
          <ac:picMkLst>
            <pc:docMk/>
            <pc:sldMk cId="1401607506" sldId="323"/>
            <ac:picMk id="5" creationId="{2376CC85-2C16-1CE7-9122-ACFF1A9982B7}"/>
          </ac:picMkLst>
        </pc:picChg>
        <pc:picChg chg="add mod">
          <ac:chgData name="Tristan Ong" userId="916baa62862d5030" providerId="LiveId" clId="{D40B898D-D238-4C54-90DB-34D099182FFA}" dt="2022-08-10T15:01:54.802" v="7103" actId="1036"/>
          <ac:picMkLst>
            <pc:docMk/>
            <pc:sldMk cId="1401607506" sldId="323"/>
            <ac:picMk id="12" creationId="{3C2BDFCC-3A5E-6E27-5DF1-8106B6CB00FD}"/>
          </ac:picMkLst>
        </pc:picChg>
      </pc:sldChg>
      <pc:sldChg chg="add del">
        <pc:chgData name="Tristan Ong" userId="916baa62862d5030" providerId="LiveId" clId="{D40B898D-D238-4C54-90DB-34D099182FFA}" dt="2022-08-10T11:32:28.038" v="4180" actId="47"/>
        <pc:sldMkLst>
          <pc:docMk/>
          <pc:sldMk cId="1480511558" sldId="323"/>
        </pc:sldMkLst>
      </pc:sldChg>
      <pc:sldChg chg="add del">
        <pc:chgData name="Tristan Ong" userId="916baa62862d5030" providerId="LiveId" clId="{D40B898D-D238-4C54-90DB-34D099182FFA}" dt="2022-08-10T11:36:12.690" v="4312" actId="47"/>
        <pc:sldMkLst>
          <pc:docMk/>
          <pc:sldMk cId="2601133916" sldId="324"/>
        </pc:sldMkLst>
      </pc:sldChg>
      <pc:sldChg chg="add del">
        <pc:chgData name="Tristan Ong" userId="916baa62862d5030" providerId="LiveId" clId="{D40B898D-D238-4C54-90DB-34D099182FFA}" dt="2022-08-10T11:32:28.447" v="4181" actId="47"/>
        <pc:sldMkLst>
          <pc:docMk/>
          <pc:sldMk cId="3285035891" sldId="324"/>
        </pc:sldMkLst>
      </pc:sldChg>
      <pc:sldChg chg="add del">
        <pc:chgData name="Tristan Ong" userId="916baa62862d5030" providerId="LiveId" clId="{D40B898D-D238-4C54-90DB-34D099182FFA}" dt="2022-08-10T11:32:29.180" v="4182" actId="47"/>
        <pc:sldMkLst>
          <pc:docMk/>
          <pc:sldMk cId="2349251910" sldId="325"/>
        </pc:sldMkLst>
      </pc:sldChg>
      <pc:sldChg chg="delSp modSp add del mod ord">
        <pc:chgData name="Tristan Ong" userId="916baa62862d5030" providerId="LiveId" clId="{D40B898D-D238-4C54-90DB-34D099182FFA}" dt="2022-08-10T14:59:38.821" v="7035" actId="1036"/>
        <pc:sldMkLst>
          <pc:docMk/>
          <pc:sldMk cId="3735848695" sldId="325"/>
        </pc:sldMkLst>
        <pc:spChg chg="mod">
          <ac:chgData name="Tristan Ong" userId="916baa62862d5030" providerId="LiveId" clId="{D40B898D-D238-4C54-90DB-34D099182FFA}" dt="2022-08-10T14:59:38.821" v="7035" actId="1036"/>
          <ac:spMkLst>
            <pc:docMk/>
            <pc:sldMk cId="3735848695" sldId="325"/>
            <ac:spMk id="6" creationId="{92F0EDE7-3F7F-D98C-E3CB-2CF04738E55A}"/>
          </ac:spMkLst>
        </pc:spChg>
        <pc:spChg chg="mod">
          <ac:chgData name="Tristan Ong" userId="916baa62862d5030" providerId="LiveId" clId="{D40B898D-D238-4C54-90DB-34D099182FFA}" dt="2022-08-10T14:59:38.821" v="7035" actId="1036"/>
          <ac:spMkLst>
            <pc:docMk/>
            <pc:sldMk cId="3735848695" sldId="325"/>
            <ac:spMk id="7" creationId="{E09CDD5C-3AF5-FFF2-5BF3-0AAA5ED9B48E}"/>
          </ac:spMkLst>
        </pc:spChg>
        <pc:spChg chg="mod">
          <ac:chgData name="Tristan Ong" userId="916baa62862d5030" providerId="LiveId" clId="{D40B898D-D238-4C54-90DB-34D099182FFA}" dt="2022-08-10T14:59:38.821" v="7035" actId="1036"/>
          <ac:spMkLst>
            <pc:docMk/>
            <pc:sldMk cId="3735848695" sldId="325"/>
            <ac:spMk id="8" creationId="{B13D53B6-1F41-0662-E16D-2B06F8A93C44}"/>
          </ac:spMkLst>
        </pc:spChg>
        <pc:spChg chg="del mod">
          <ac:chgData name="Tristan Ong" userId="916baa62862d5030" providerId="LiveId" clId="{D40B898D-D238-4C54-90DB-34D099182FFA}" dt="2022-08-10T14:59:17.631" v="7026" actId="478"/>
          <ac:spMkLst>
            <pc:docMk/>
            <pc:sldMk cId="3735848695" sldId="325"/>
            <ac:spMk id="9" creationId="{66E25636-B003-0155-3FDE-F066F82AC31C}"/>
          </ac:spMkLst>
        </pc:spChg>
        <pc:spChg chg="mod">
          <ac:chgData name="Tristan Ong" userId="916baa62862d5030" providerId="LiveId" clId="{D40B898D-D238-4C54-90DB-34D099182FFA}" dt="2022-08-10T14:59:38.821" v="7035" actId="1036"/>
          <ac:spMkLst>
            <pc:docMk/>
            <pc:sldMk cId="3735848695" sldId="325"/>
            <ac:spMk id="10" creationId="{71073535-B921-7A61-F17A-FB65CEBD4F86}"/>
          </ac:spMkLst>
        </pc:spChg>
        <pc:spChg chg="mod">
          <ac:chgData name="Tristan Ong" userId="916baa62862d5030" providerId="LiveId" clId="{D40B898D-D238-4C54-90DB-34D099182FFA}" dt="2022-08-10T14:59:38.821" v="7035" actId="1036"/>
          <ac:spMkLst>
            <pc:docMk/>
            <pc:sldMk cId="3735848695" sldId="325"/>
            <ac:spMk id="1340" creationId="{00000000-0000-0000-0000-000000000000}"/>
          </ac:spMkLst>
        </pc:spChg>
        <pc:picChg chg="mod">
          <ac:chgData name="Tristan Ong" userId="916baa62862d5030" providerId="LiveId" clId="{D40B898D-D238-4C54-90DB-34D099182FFA}" dt="2022-08-10T14:59:38.821" v="7035" actId="1036"/>
          <ac:picMkLst>
            <pc:docMk/>
            <pc:sldMk cId="3735848695" sldId="325"/>
            <ac:picMk id="3" creationId="{44832B7C-EA87-3D01-4948-2E014A19ECD1}"/>
          </ac:picMkLst>
        </pc:picChg>
        <pc:picChg chg="mod">
          <ac:chgData name="Tristan Ong" userId="916baa62862d5030" providerId="LiveId" clId="{D40B898D-D238-4C54-90DB-34D099182FFA}" dt="2022-08-10T14:59:38.821" v="7035" actId="1036"/>
          <ac:picMkLst>
            <pc:docMk/>
            <pc:sldMk cId="3735848695" sldId="325"/>
            <ac:picMk id="5" creationId="{2376CC85-2C16-1CE7-9122-ACFF1A9982B7}"/>
          </ac:picMkLst>
        </pc:picChg>
      </pc:sldChg>
      <pc:sldChg chg="add del">
        <pc:chgData name="Tristan Ong" userId="916baa62862d5030" providerId="LiveId" clId="{D40B898D-D238-4C54-90DB-34D099182FFA}" dt="2022-08-10T11:32:23.539" v="4177" actId="47"/>
        <pc:sldMkLst>
          <pc:docMk/>
          <pc:sldMk cId="917631925" sldId="326"/>
        </pc:sldMkLst>
      </pc:sldChg>
      <pc:sldChg chg="add del">
        <pc:chgData name="Tristan Ong" userId="916baa62862d5030" providerId="LiveId" clId="{D40B898D-D238-4C54-90DB-34D099182FFA}" dt="2022-08-10T11:45:44.208" v="4501" actId="47"/>
        <pc:sldMkLst>
          <pc:docMk/>
          <pc:sldMk cId="1186526300" sldId="326"/>
        </pc:sldMkLst>
      </pc:sldChg>
      <pc:sldChg chg="addSp delSp modSp add mod">
        <pc:chgData name="Tristan Ong" userId="916baa62862d5030" providerId="LiveId" clId="{D40B898D-D238-4C54-90DB-34D099182FFA}" dt="2022-08-10T15:01:23.930" v="7094" actId="1076"/>
        <pc:sldMkLst>
          <pc:docMk/>
          <pc:sldMk cId="101807390" sldId="327"/>
        </pc:sldMkLst>
        <pc:spChg chg="mod">
          <ac:chgData name="Tristan Ong" userId="916baa62862d5030" providerId="LiveId" clId="{D40B898D-D238-4C54-90DB-34D099182FFA}" dt="2022-08-10T15:01:19.368" v="7093" actId="1076"/>
          <ac:spMkLst>
            <pc:docMk/>
            <pc:sldMk cId="101807390" sldId="327"/>
            <ac:spMk id="6" creationId="{92F0EDE7-3F7F-D98C-E3CB-2CF04738E55A}"/>
          </ac:spMkLst>
        </pc:spChg>
        <pc:spChg chg="mod">
          <ac:chgData name="Tristan Ong" userId="916baa62862d5030" providerId="LiveId" clId="{D40B898D-D238-4C54-90DB-34D099182FFA}" dt="2022-08-10T11:38:56.822" v="4370" actId="20577"/>
          <ac:spMkLst>
            <pc:docMk/>
            <pc:sldMk cId="101807390" sldId="327"/>
            <ac:spMk id="7" creationId="{E09CDD5C-3AF5-FFF2-5BF3-0AAA5ED9B48E}"/>
          </ac:spMkLst>
        </pc:spChg>
        <pc:spChg chg="add del mod">
          <ac:chgData name="Tristan Ong" userId="916baa62862d5030" providerId="LiveId" clId="{D40B898D-D238-4C54-90DB-34D099182FFA}" dt="2022-08-10T15:01:19.368" v="7093" actId="1076"/>
          <ac:spMkLst>
            <pc:docMk/>
            <pc:sldMk cId="101807390" sldId="327"/>
            <ac:spMk id="8" creationId="{B13D53B6-1F41-0662-E16D-2B06F8A93C44}"/>
          </ac:spMkLst>
        </pc:spChg>
        <pc:spChg chg="mod">
          <ac:chgData name="Tristan Ong" userId="916baa62862d5030" providerId="LiveId" clId="{D40B898D-D238-4C54-90DB-34D099182FFA}" dt="2022-08-10T15:01:19.368" v="7093" actId="1076"/>
          <ac:spMkLst>
            <pc:docMk/>
            <pc:sldMk cId="101807390" sldId="327"/>
            <ac:spMk id="10" creationId="{71073535-B921-7A61-F17A-FB65CEBD4F86}"/>
          </ac:spMkLst>
        </pc:spChg>
        <pc:spChg chg="mod">
          <ac:chgData name="Tristan Ong" userId="916baa62862d5030" providerId="LiveId" clId="{D40B898D-D238-4C54-90DB-34D099182FFA}" dt="2022-08-10T15:01:23.930" v="7094" actId="1076"/>
          <ac:spMkLst>
            <pc:docMk/>
            <pc:sldMk cId="101807390" sldId="327"/>
            <ac:spMk id="1340" creationId="{00000000-0000-0000-0000-000000000000}"/>
          </ac:spMkLst>
        </pc:spChg>
        <pc:picChg chg="add mod">
          <ac:chgData name="Tristan Ong" userId="916baa62862d5030" providerId="LiveId" clId="{D40B898D-D238-4C54-90DB-34D099182FFA}" dt="2022-08-10T15:01:19.368" v="7093" actId="1076"/>
          <ac:picMkLst>
            <pc:docMk/>
            <pc:sldMk cId="101807390" sldId="327"/>
            <ac:picMk id="3" creationId="{B25CE1EC-0146-9491-28F6-80CFBF818A7D}"/>
          </ac:picMkLst>
        </pc:picChg>
        <pc:picChg chg="add mod">
          <ac:chgData name="Tristan Ong" userId="916baa62862d5030" providerId="LiveId" clId="{D40B898D-D238-4C54-90DB-34D099182FFA}" dt="2022-08-10T15:01:19.368" v="7093" actId="1076"/>
          <ac:picMkLst>
            <pc:docMk/>
            <pc:sldMk cId="101807390" sldId="327"/>
            <ac:picMk id="5" creationId="{FF196A35-B442-EE3D-F877-F194D4CE6E41}"/>
          </ac:picMkLst>
        </pc:picChg>
        <pc:picChg chg="del">
          <ac:chgData name="Tristan Ong" userId="916baa62862d5030" providerId="LiveId" clId="{D40B898D-D238-4C54-90DB-34D099182FFA}" dt="2022-08-10T11:36:47.059" v="4332" actId="478"/>
          <ac:picMkLst>
            <pc:docMk/>
            <pc:sldMk cId="101807390" sldId="327"/>
            <ac:picMk id="12" creationId="{B2E82F64-4529-17FC-4361-FCC6444BA5E9}"/>
          </ac:picMkLst>
        </pc:picChg>
        <pc:picChg chg="del">
          <ac:chgData name="Tristan Ong" userId="916baa62862d5030" providerId="LiveId" clId="{D40B898D-D238-4C54-90DB-34D099182FFA}" dt="2022-08-10T11:37:50.680" v="4364" actId="478"/>
          <ac:picMkLst>
            <pc:docMk/>
            <pc:sldMk cId="101807390" sldId="327"/>
            <ac:picMk id="14" creationId="{81F72047-BE56-143A-1EB3-A9C4AEE70973}"/>
          </ac:picMkLst>
        </pc:picChg>
      </pc:sldChg>
      <pc:sldChg chg="addSp delSp modSp add mod">
        <pc:chgData name="Tristan Ong" userId="916baa62862d5030" providerId="LiveId" clId="{D40B898D-D238-4C54-90DB-34D099182FFA}" dt="2022-08-10T15:00:19.399" v="7046" actId="1076"/>
        <pc:sldMkLst>
          <pc:docMk/>
          <pc:sldMk cId="671180028" sldId="328"/>
        </pc:sldMkLst>
        <pc:spChg chg="mod">
          <ac:chgData name="Tristan Ong" userId="916baa62862d5030" providerId="LiveId" clId="{D40B898D-D238-4C54-90DB-34D099182FFA}" dt="2022-08-10T15:00:12.574" v="7045" actId="1076"/>
          <ac:spMkLst>
            <pc:docMk/>
            <pc:sldMk cId="671180028" sldId="328"/>
            <ac:spMk id="6" creationId="{92F0EDE7-3F7F-D98C-E3CB-2CF04738E55A}"/>
          </ac:spMkLst>
        </pc:spChg>
        <pc:spChg chg="mod">
          <ac:chgData name="Tristan Ong" userId="916baa62862d5030" providerId="LiveId" clId="{D40B898D-D238-4C54-90DB-34D099182FFA}" dt="2022-08-10T15:00:12.574" v="7045" actId="1076"/>
          <ac:spMkLst>
            <pc:docMk/>
            <pc:sldMk cId="671180028" sldId="328"/>
            <ac:spMk id="7" creationId="{E09CDD5C-3AF5-FFF2-5BF3-0AAA5ED9B48E}"/>
          </ac:spMkLst>
        </pc:spChg>
        <pc:spChg chg="mod">
          <ac:chgData name="Tristan Ong" userId="916baa62862d5030" providerId="LiveId" clId="{D40B898D-D238-4C54-90DB-34D099182FFA}" dt="2022-08-10T15:00:12.574" v="7045" actId="1076"/>
          <ac:spMkLst>
            <pc:docMk/>
            <pc:sldMk cId="671180028" sldId="328"/>
            <ac:spMk id="8" creationId="{B13D53B6-1F41-0662-E16D-2B06F8A93C44}"/>
          </ac:spMkLst>
        </pc:spChg>
        <pc:spChg chg="del mod">
          <ac:chgData name="Tristan Ong" userId="916baa62862d5030" providerId="LiveId" clId="{D40B898D-D238-4C54-90DB-34D099182FFA}" dt="2022-08-10T13:17:36.841" v="5018" actId="478"/>
          <ac:spMkLst>
            <pc:docMk/>
            <pc:sldMk cId="671180028" sldId="328"/>
            <ac:spMk id="9" creationId="{66E25636-B003-0155-3FDE-F066F82AC31C}"/>
          </ac:spMkLst>
        </pc:spChg>
        <pc:spChg chg="mod">
          <ac:chgData name="Tristan Ong" userId="916baa62862d5030" providerId="LiveId" clId="{D40B898D-D238-4C54-90DB-34D099182FFA}" dt="2022-08-10T15:00:12.574" v="7045" actId="1076"/>
          <ac:spMkLst>
            <pc:docMk/>
            <pc:sldMk cId="671180028" sldId="328"/>
            <ac:spMk id="10" creationId="{71073535-B921-7A61-F17A-FB65CEBD4F86}"/>
          </ac:spMkLst>
        </pc:spChg>
        <pc:spChg chg="mod">
          <ac:chgData name="Tristan Ong" userId="916baa62862d5030" providerId="LiveId" clId="{D40B898D-D238-4C54-90DB-34D099182FFA}" dt="2022-08-10T15:00:19.399" v="7046" actId="1076"/>
          <ac:spMkLst>
            <pc:docMk/>
            <pc:sldMk cId="671180028" sldId="328"/>
            <ac:spMk id="1340" creationId="{00000000-0000-0000-0000-000000000000}"/>
          </ac:spMkLst>
        </pc:spChg>
        <pc:picChg chg="del">
          <ac:chgData name="Tristan Ong" userId="916baa62862d5030" providerId="LiveId" clId="{D40B898D-D238-4C54-90DB-34D099182FFA}" dt="2022-08-10T13:17:58.117" v="5084" actId="478"/>
          <ac:picMkLst>
            <pc:docMk/>
            <pc:sldMk cId="671180028" sldId="328"/>
            <ac:picMk id="3" creationId="{44832B7C-EA87-3D01-4948-2E014A19ECD1}"/>
          </ac:picMkLst>
        </pc:picChg>
        <pc:picChg chg="add del mod">
          <ac:chgData name="Tristan Ong" userId="916baa62862d5030" providerId="LiveId" clId="{D40B898D-D238-4C54-90DB-34D099182FFA}" dt="2022-08-10T15:00:12.574" v="7045" actId="1076"/>
          <ac:picMkLst>
            <pc:docMk/>
            <pc:sldMk cId="671180028" sldId="328"/>
            <ac:picMk id="4" creationId="{5D1CA1B6-C7C8-9705-DB38-DA937028AD71}"/>
          </ac:picMkLst>
        </pc:picChg>
        <pc:picChg chg="add del">
          <ac:chgData name="Tristan Ong" userId="916baa62862d5030" providerId="LiveId" clId="{D40B898D-D238-4C54-90DB-34D099182FFA}" dt="2022-08-10T13:20:47.188" v="5174" actId="478"/>
          <ac:picMkLst>
            <pc:docMk/>
            <pc:sldMk cId="671180028" sldId="328"/>
            <ac:picMk id="5" creationId="{2376CC85-2C16-1CE7-9122-ACFF1A9982B7}"/>
          </ac:picMkLst>
        </pc:picChg>
        <pc:picChg chg="add del mod">
          <ac:chgData name="Tristan Ong" userId="916baa62862d5030" providerId="LiveId" clId="{D40B898D-D238-4C54-90DB-34D099182FFA}" dt="2022-08-10T15:00:12.574" v="7045" actId="1076"/>
          <ac:picMkLst>
            <pc:docMk/>
            <pc:sldMk cId="671180028" sldId="328"/>
            <ac:picMk id="12" creationId="{0D17F034-2A47-908E-0B8A-A685FADA56A3}"/>
          </ac:picMkLst>
        </pc:picChg>
      </pc:sldChg>
      <pc:sldChg chg="addSp delSp modSp add mod ord">
        <pc:chgData name="Tristan Ong" userId="916baa62862d5030" providerId="LiveId" clId="{D40B898D-D238-4C54-90DB-34D099182FFA}" dt="2022-08-10T13:26:51.156" v="5658" actId="1036"/>
        <pc:sldMkLst>
          <pc:docMk/>
          <pc:sldMk cId="1956079228" sldId="329"/>
        </pc:sldMkLst>
        <pc:spChg chg="del">
          <ac:chgData name="Tristan Ong" userId="916baa62862d5030" providerId="LiveId" clId="{D40B898D-D238-4C54-90DB-34D099182FFA}" dt="2022-08-10T13:21:27.475" v="5204" actId="478"/>
          <ac:spMkLst>
            <pc:docMk/>
            <pc:sldMk cId="1956079228" sldId="329"/>
            <ac:spMk id="6" creationId="{92F0EDE7-3F7F-D98C-E3CB-2CF04738E55A}"/>
          </ac:spMkLst>
        </pc:spChg>
        <pc:spChg chg="del">
          <ac:chgData name="Tristan Ong" userId="916baa62862d5030" providerId="LiveId" clId="{D40B898D-D238-4C54-90DB-34D099182FFA}" dt="2022-08-10T13:23:22.474" v="5224" actId="478"/>
          <ac:spMkLst>
            <pc:docMk/>
            <pc:sldMk cId="1956079228" sldId="329"/>
            <ac:spMk id="7" creationId="{E09CDD5C-3AF5-FFF2-5BF3-0AAA5ED9B48E}"/>
          </ac:spMkLst>
        </pc:spChg>
        <pc:spChg chg="del">
          <ac:chgData name="Tristan Ong" userId="916baa62862d5030" providerId="LiveId" clId="{D40B898D-D238-4C54-90DB-34D099182FFA}" dt="2022-08-10T13:23:22.474" v="5224" actId="478"/>
          <ac:spMkLst>
            <pc:docMk/>
            <pc:sldMk cId="1956079228" sldId="329"/>
            <ac:spMk id="8" creationId="{B13D53B6-1F41-0662-E16D-2B06F8A93C44}"/>
          </ac:spMkLst>
        </pc:spChg>
        <pc:spChg chg="mod">
          <ac:chgData name="Tristan Ong" userId="916baa62862d5030" providerId="LiveId" clId="{D40B898D-D238-4C54-90DB-34D099182FFA}" dt="2022-08-10T13:26:43.446" v="5637" actId="1036"/>
          <ac:spMkLst>
            <pc:docMk/>
            <pc:sldMk cId="1956079228" sldId="329"/>
            <ac:spMk id="10" creationId="{71073535-B921-7A61-F17A-FB65CEBD4F86}"/>
          </ac:spMkLst>
        </pc:spChg>
        <pc:spChg chg="add mod">
          <ac:chgData name="Tristan Ong" userId="916baa62862d5030" providerId="LiveId" clId="{D40B898D-D238-4C54-90DB-34D099182FFA}" dt="2022-08-10T13:26:43.446" v="5637" actId="1036"/>
          <ac:spMkLst>
            <pc:docMk/>
            <pc:sldMk cId="1956079228" sldId="329"/>
            <ac:spMk id="11" creationId="{9B27ACFD-BA40-B943-ACFC-513E97884565}"/>
          </ac:spMkLst>
        </pc:spChg>
        <pc:spChg chg="add mod">
          <ac:chgData name="Tristan Ong" userId="916baa62862d5030" providerId="LiveId" clId="{D40B898D-D238-4C54-90DB-34D099182FFA}" dt="2022-08-10T13:26:43.446" v="5637" actId="1036"/>
          <ac:spMkLst>
            <pc:docMk/>
            <pc:sldMk cId="1956079228" sldId="329"/>
            <ac:spMk id="14" creationId="{3337991B-B3CA-D13F-4644-99C877A20AD2}"/>
          </ac:spMkLst>
        </pc:spChg>
        <pc:spChg chg="add mod">
          <ac:chgData name="Tristan Ong" userId="916baa62862d5030" providerId="LiveId" clId="{D40B898D-D238-4C54-90DB-34D099182FFA}" dt="2022-08-10T13:26:43.446" v="5637" actId="1036"/>
          <ac:spMkLst>
            <pc:docMk/>
            <pc:sldMk cId="1956079228" sldId="329"/>
            <ac:spMk id="16" creationId="{26706366-933C-B4F4-F0FD-C7B883CAC188}"/>
          </ac:spMkLst>
        </pc:spChg>
        <pc:spChg chg="mod">
          <ac:chgData name="Tristan Ong" userId="916baa62862d5030" providerId="LiveId" clId="{D40B898D-D238-4C54-90DB-34D099182FFA}" dt="2022-08-10T13:26:51.156" v="5658" actId="1036"/>
          <ac:spMkLst>
            <pc:docMk/>
            <pc:sldMk cId="1956079228" sldId="329"/>
            <ac:spMk id="1340" creationId="{00000000-0000-0000-0000-000000000000}"/>
          </ac:spMkLst>
        </pc:spChg>
        <pc:picChg chg="add del mod">
          <ac:chgData name="Tristan Ong" userId="916baa62862d5030" providerId="LiveId" clId="{D40B898D-D238-4C54-90DB-34D099182FFA}" dt="2022-08-10T13:23:06.018" v="5219" actId="478"/>
          <ac:picMkLst>
            <pc:docMk/>
            <pc:sldMk cId="1956079228" sldId="329"/>
            <ac:picMk id="3" creationId="{547BFF81-42D4-5BB9-2A46-30513CE51B5B}"/>
          </ac:picMkLst>
        </pc:picChg>
        <pc:picChg chg="del">
          <ac:chgData name="Tristan Ong" userId="916baa62862d5030" providerId="LiveId" clId="{D40B898D-D238-4C54-90DB-34D099182FFA}" dt="2022-08-10T13:21:25.714" v="5203" actId="478"/>
          <ac:picMkLst>
            <pc:docMk/>
            <pc:sldMk cId="1956079228" sldId="329"/>
            <ac:picMk id="4" creationId="{4FEFD6C5-C735-3758-5719-5690E1CDEB60}"/>
          </ac:picMkLst>
        </pc:picChg>
        <pc:picChg chg="add mod">
          <ac:chgData name="Tristan Ong" userId="916baa62862d5030" providerId="LiveId" clId="{D40B898D-D238-4C54-90DB-34D099182FFA}" dt="2022-08-10T13:26:43.446" v="5637" actId="1036"/>
          <ac:picMkLst>
            <pc:docMk/>
            <pc:sldMk cId="1956079228" sldId="329"/>
            <ac:picMk id="9" creationId="{3260C7A7-FF99-5832-5026-492571CE2FAA}"/>
          </ac:picMkLst>
        </pc:picChg>
        <pc:picChg chg="del">
          <ac:chgData name="Tristan Ong" userId="916baa62862d5030" providerId="LiveId" clId="{D40B898D-D238-4C54-90DB-34D099182FFA}" dt="2022-08-10T13:23:22.474" v="5224" actId="478"/>
          <ac:picMkLst>
            <pc:docMk/>
            <pc:sldMk cId="1956079228" sldId="329"/>
            <ac:picMk id="12" creationId="{3C2BDFCC-3A5E-6E27-5DF1-8106B6CB00FD}"/>
          </ac:picMkLst>
        </pc:picChg>
        <pc:picChg chg="add del mod">
          <ac:chgData name="Tristan Ong" userId="916baa62862d5030" providerId="LiveId" clId="{D40B898D-D238-4C54-90DB-34D099182FFA}" dt="2022-08-10T13:24:38.843" v="5534" actId="478"/>
          <ac:picMkLst>
            <pc:docMk/>
            <pc:sldMk cId="1956079228" sldId="329"/>
            <ac:picMk id="13" creationId="{226A2CE2-9B14-9F1F-8A59-0F56848011B3}"/>
          </ac:picMkLst>
        </pc:picChg>
        <pc:picChg chg="add del mod">
          <ac:chgData name="Tristan Ong" userId="916baa62862d5030" providerId="LiveId" clId="{D40B898D-D238-4C54-90DB-34D099182FFA}" dt="2022-08-10T13:25:03.441" v="5560" actId="478"/>
          <ac:picMkLst>
            <pc:docMk/>
            <pc:sldMk cId="1956079228" sldId="329"/>
            <ac:picMk id="15" creationId="{841F47AD-6D24-4BDC-5D66-8EFA2878C883}"/>
          </ac:picMkLst>
        </pc:picChg>
        <pc:picChg chg="add del mod">
          <ac:chgData name="Tristan Ong" userId="916baa62862d5030" providerId="LiveId" clId="{D40B898D-D238-4C54-90DB-34D099182FFA}" dt="2022-08-10T13:26:04.711" v="5564" actId="478"/>
          <ac:picMkLst>
            <pc:docMk/>
            <pc:sldMk cId="1956079228" sldId="329"/>
            <ac:picMk id="17" creationId="{7C13AA34-C57B-A865-60BB-5953DB7AD603}"/>
          </ac:picMkLst>
        </pc:picChg>
        <pc:picChg chg="add mod">
          <ac:chgData name="Tristan Ong" userId="916baa62862d5030" providerId="LiveId" clId="{D40B898D-D238-4C54-90DB-34D099182FFA}" dt="2022-08-10T13:26:43.446" v="5637" actId="1036"/>
          <ac:picMkLst>
            <pc:docMk/>
            <pc:sldMk cId="1956079228" sldId="329"/>
            <ac:picMk id="19" creationId="{D7BACBCB-CDED-5513-6A8E-3ECF161CCC64}"/>
          </ac:picMkLst>
        </pc:picChg>
        <pc:picChg chg="add mod">
          <ac:chgData name="Tristan Ong" userId="916baa62862d5030" providerId="LiveId" clId="{D40B898D-D238-4C54-90DB-34D099182FFA}" dt="2022-08-10T13:26:43.446" v="5637" actId="1036"/>
          <ac:picMkLst>
            <pc:docMk/>
            <pc:sldMk cId="1956079228" sldId="329"/>
            <ac:picMk id="21" creationId="{0014342A-7CFB-95D5-CFF3-8030D107CB54}"/>
          </ac:picMkLst>
        </pc:picChg>
        <pc:picChg chg="add mod">
          <ac:chgData name="Tristan Ong" userId="916baa62862d5030" providerId="LiveId" clId="{D40B898D-D238-4C54-90DB-34D099182FFA}" dt="2022-08-10T13:26:43.446" v="5637" actId="1036"/>
          <ac:picMkLst>
            <pc:docMk/>
            <pc:sldMk cId="1956079228" sldId="329"/>
            <ac:picMk id="23" creationId="{2C31F3A3-E454-26E2-768D-D5E0B5B90A79}"/>
          </ac:picMkLst>
        </pc:picChg>
      </pc:sldChg>
      <pc:sldChg chg="modSp add del mod">
        <pc:chgData name="Tristan Ong" userId="916baa62862d5030" providerId="LiveId" clId="{D40B898D-D238-4C54-90DB-34D099182FFA}" dt="2022-08-10T15:25:47.963" v="7476" actId="47"/>
        <pc:sldMkLst>
          <pc:docMk/>
          <pc:sldMk cId="931167866" sldId="330"/>
        </pc:sldMkLst>
        <pc:spChg chg="mod">
          <ac:chgData name="Tristan Ong" userId="916baa62862d5030" providerId="LiveId" clId="{D40B898D-D238-4C54-90DB-34D099182FFA}" dt="2022-08-10T13:27:28.832" v="5701" actId="20577"/>
          <ac:spMkLst>
            <pc:docMk/>
            <pc:sldMk cId="931167866" sldId="330"/>
            <ac:spMk id="1340" creationId="{00000000-0000-0000-0000-000000000000}"/>
          </ac:spMkLst>
        </pc:spChg>
      </pc:sldChg>
      <pc:sldChg chg="addSp delSp modSp add mod">
        <pc:chgData name="Tristan Ong" userId="916baa62862d5030" providerId="LiveId" clId="{D40B898D-D238-4C54-90DB-34D099182FFA}" dt="2022-08-10T13:30:00.360" v="5731" actId="1076"/>
        <pc:sldMkLst>
          <pc:docMk/>
          <pc:sldMk cId="3209670686" sldId="331"/>
        </pc:sldMkLst>
        <pc:spChg chg="add mod">
          <ac:chgData name="Tristan Ong" userId="916baa62862d5030" providerId="LiveId" clId="{D40B898D-D238-4C54-90DB-34D099182FFA}" dt="2022-08-10T13:29:21.652" v="5722" actId="1076"/>
          <ac:spMkLst>
            <pc:docMk/>
            <pc:sldMk cId="3209670686" sldId="331"/>
            <ac:spMk id="2" creationId="{3FF1B31F-0988-056B-B820-CCA468887182}"/>
          </ac:spMkLst>
        </pc:spChg>
        <pc:spChg chg="del">
          <ac:chgData name="Tristan Ong" userId="916baa62862d5030" providerId="LiveId" clId="{D40B898D-D238-4C54-90DB-34D099182FFA}" dt="2022-08-10T13:27:52.684" v="5703" actId="478"/>
          <ac:spMkLst>
            <pc:docMk/>
            <pc:sldMk cId="3209670686" sldId="331"/>
            <ac:spMk id="10" creationId="{71073535-B921-7A61-F17A-FB65CEBD4F86}"/>
          </ac:spMkLst>
        </pc:spChg>
        <pc:spChg chg="del">
          <ac:chgData name="Tristan Ong" userId="916baa62862d5030" providerId="LiveId" clId="{D40B898D-D238-4C54-90DB-34D099182FFA}" dt="2022-08-10T13:27:52.684" v="5703" actId="478"/>
          <ac:spMkLst>
            <pc:docMk/>
            <pc:sldMk cId="3209670686" sldId="331"/>
            <ac:spMk id="11" creationId="{9B27ACFD-BA40-B943-ACFC-513E97884565}"/>
          </ac:spMkLst>
        </pc:spChg>
        <pc:spChg chg="del">
          <ac:chgData name="Tristan Ong" userId="916baa62862d5030" providerId="LiveId" clId="{D40B898D-D238-4C54-90DB-34D099182FFA}" dt="2022-08-10T13:27:52.684" v="5703" actId="478"/>
          <ac:spMkLst>
            <pc:docMk/>
            <pc:sldMk cId="3209670686" sldId="331"/>
            <ac:spMk id="14" creationId="{3337991B-B3CA-D13F-4644-99C877A20AD2}"/>
          </ac:spMkLst>
        </pc:spChg>
        <pc:spChg chg="del">
          <ac:chgData name="Tristan Ong" userId="916baa62862d5030" providerId="LiveId" clId="{D40B898D-D238-4C54-90DB-34D099182FFA}" dt="2022-08-10T13:27:52.684" v="5703" actId="478"/>
          <ac:spMkLst>
            <pc:docMk/>
            <pc:sldMk cId="3209670686" sldId="331"/>
            <ac:spMk id="16" creationId="{26706366-933C-B4F4-F0FD-C7B883CAC188}"/>
          </ac:spMkLst>
        </pc:spChg>
        <pc:spChg chg="mod">
          <ac:chgData name="Tristan Ong" userId="916baa62862d5030" providerId="LiveId" clId="{D40B898D-D238-4C54-90DB-34D099182FFA}" dt="2022-08-10T13:30:00.360" v="5731" actId="1076"/>
          <ac:spMkLst>
            <pc:docMk/>
            <pc:sldMk cId="3209670686" sldId="331"/>
            <ac:spMk id="1340" creationId="{00000000-0000-0000-0000-000000000000}"/>
          </ac:spMkLst>
        </pc:spChg>
        <pc:picChg chg="del">
          <ac:chgData name="Tristan Ong" userId="916baa62862d5030" providerId="LiveId" clId="{D40B898D-D238-4C54-90DB-34D099182FFA}" dt="2022-08-10T13:27:52.684" v="5703" actId="478"/>
          <ac:picMkLst>
            <pc:docMk/>
            <pc:sldMk cId="3209670686" sldId="331"/>
            <ac:picMk id="9" creationId="{3260C7A7-FF99-5832-5026-492571CE2FAA}"/>
          </ac:picMkLst>
        </pc:picChg>
        <pc:picChg chg="del">
          <ac:chgData name="Tristan Ong" userId="916baa62862d5030" providerId="LiveId" clId="{D40B898D-D238-4C54-90DB-34D099182FFA}" dt="2022-08-10T13:27:52.684" v="5703" actId="478"/>
          <ac:picMkLst>
            <pc:docMk/>
            <pc:sldMk cId="3209670686" sldId="331"/>
            <ac:picMk id="19" creationId="{D7BACBCB-CDED-5513-6A8E-3ECF161CCC64}"/>
          </ac:picMkLst>
        </pc:picChg>
        <pc:picChg chg="del">
          <ac:chgData name="Tristan Ong" userId="916baa62862d5030" providerId="LiveId" clId="{D40B898D-D238-4C54-90DB-34D099182FFA}" dt="2022-08-10T13:27:52.684" v="5703" actId="478"/>
          <ac:picMkLst>
            <pc:docMk/>
            <pc:sldMk cId="3209670686" sldId="331"/>
            <ac:picMk id="21" creationId="{0014342A-7CFB-95D5-CFF3-8030D107CB54}"/>
          </ac:picMkLst>
        </pc:picChg>
        <pc:picChg chg="del">
          <ac:chgData name="Tristan Ong" userId="916baa62862d5030" providerId="LiveId" clId="{D40B898D-D238-4C54-90DB-34D099182FFA}" dt="2022-08-10T13:27:52.684" v="5703" actId="478"/>
          <ac:picMkLst>
            <pc:docMk/>
            <pc:sldMk cId="3209670686" sldId="331"/>
            <ac:picMk id="23" creationId="{2C31F3A3-E454-26E2-768D-D5E0B5B90A79}"/>
          </ac:picMkLst>
        </pc:picChg>
      </pc:sldChg>
      <pc:sldChg chg="addSp delSp modSp add mod ord">
        <pc:chgData name="Tristan Ong" userId="916baa62862d5030" providerId="LiveId" clId="{D40B898D-D238-4C54-90DB-34D099182FFA}" dt="2022-08-10T13:34:33.941" v="5828" actId="1076"/>
        <pc:sldMkLst>
          <pc:docMk/>
          <pc:sldMk cId="776398327" sldId="332"/>
        </pc:sldMkLst>
        <pc:spChg chg="add mod">
          <ac:chgData name="Tristan Ong" userId="916baa62862d5030" providerId="LiveId" clId="{D40B898D-D238-4C54-90DB-34D099182FFA}" dt="2022-08-10T13:33:50.695" v="5810" actId="1076"/>
          <ac:spMkLst>
            <pc:docMk/>
            <pc:sldMk cId="776398327" sldId="332"/>
            <ac:spMk id="6" creationId="{B6295418-5D93-9FC2-31FA-BFDEFB90A519}"/>
          </ac:spMkLst>
        </pc:spChg>
        <pc:spChg chg="add mod">
          <ac:chgData name="Tristan Ong" userId="916baa62862d5030" providerId="LiveId" clId="{D40B898D-D238-4C54-90DB-34D099182FFA}" dt="2022-08-10T13:34:01.327" v="5816" actId="20577"/>
          <ac:spMkLst>
            <pc:docMk/>
            <pc:sldMk cId="776398327" sldId="332"/>
            <ac:spMk id="7" creationId="{1B264A91-3736-70D4-7582-77319E2D162F}"/>
          </ac:spMkLst>
        </pc:spChg>
        <pc:spChg chg="add del mod">
          <ac:chgData name="Tristan Ong" userId="916baa62862d5030" providerId="LiveId" clId="{D40B898D-D238-4C54-90DB-34D099182FFA}" dt="2022-08-10T13:34:17.253" v="5820"/>
          <ac:spMkLst>
            <pc:docMk/>
            <pc:sldMk cId="776398327" sldId="332"/>
            <ac:spMk id="8" creationId="{37BC2DDF-7C59-8658-0635-7272D1F04DF7}"/>
          </ac:spMkLst>
        </pc:spChg>
        <pc:spChg chg="del">
          <ac:chgData name="Tristan Ong" userId="916baa62862d5030" providerId="LiveId" clId="{D40B898D-D238-4C54-90DB-34D099182FFA}" dt="2022-08-10T13:30:54.802" v="5774" actId="478"/>
          <ac:spMkLst>
            <pc:docMk/>
            <pc:sldMk cId="776398327" sldId="332"/>
            <ac:spMk id="10" creationId="{71073535-B921-7A61-F17A-FB65CEBD4F86}"/>
          </ac:spMkLst>
        </pc:spChg>
        <pc:spChg chg="del">
          <ac:chgData name="Tristan Ong" userId="916baa62862d5030" providerId="LiveId" clId="{D40B898D-D238-4C54-90DB-34D099182FFA}" dt="2022-08-10T13:30:54.802" v="5774" actId="478"/>
          <ac:spMkLst>
            <pc:docMk/>
            <pc:sldMk cId="776398327" sldId="332"/>
            <ac:spMk id="11" creationId="{9B27ACFD-BA40-B943-ACFC-513E97884565}"/>
          </ac:spMkLst>
        </pc:spChg>
        <pc:spChg chg="add mod">
          <ac:chgData name="Tristan Ong" userId="916baa62862d5030" providerId="LiveId" clId="{D40B898D-D238-4C54-90DB-34D099182FFA}" dt="2022-08-10T13:34:33.941" v="5828" actId="1076"/>
          <ac:spMkLst>
            <pc:docMk/>
            <pc:sldMk cId="776398327" sldId="332"/>
            <ac:spMk id="12" creationId="{3E4AA5B6-8B0D-698A-AAC9-71FE8430C8AB}"/>
          </ac:spMkLst>
        </pc:spChg>
        <pc:spChg chg="del">
          <ac:chgData name="Tristan Ong" userId="916baa62862d5030" providerId="LiveId" clId="{D40B898D-D238-4C54-90DB-34D099182FFA}" dt="2022-08-10T13:30:54.802" v="5774" actId="478"/>
          <ac:spMkLst>
            <pc:docMk/>
            <pc:sldMk cId="776398327" sldId="332"/>
            <ac:spMk id="14" creationId="{3337991B-B3CA-D13F-4644-99C877A20AD2}"/>
          </ac:spMkLst>
        </pc:spChg>
        <pc:spChg chg="del">
          <ac:chgData name="Tristan Ong" userId="916baa62862d5030" providerId="LiveId" clId="{D40B898D-D238-4C54-90DB-34D099182FFA}" dt="2022-08-10T13:30:54.802" v="5774" actId="478"/>
          <ac:spMkLst>
            <pc:docMk/>
            <pc:sldMk cId="776398327" sldId="332"/>
            <ac:spMk id="16" creationId="{26706366-933C-B4F4-F0FD-C7B883CAC188}"/>
          </ac:spMkLst>
        </pc:spChg>
        <pc:spChg chg="mod">
          <ac:chgData name="Tristan Ong" userId="916baa62862d5030" providerId="LiveId" clId="{D40B898D-D238-4C54-90DB-34D099182FFA}" dt="2022-08-10T13:30:47.086" v="5773" actId="20577"/>
          <ac:spMkLst>
            <pc:docMk/>
            <pc:sldMk cId="776398327" sldId="332"/>
            <ac:spMk id="1340" creationId="{00000000-0000-0000-0000-000000000000}"/>
          </ac:spMkLst>
        </pc:spChg>
        <pc:picChg chg="add mod">
          <ac:chgData name="Tristan Ong" userId="916baa62862d5030" providerId="LiveId" clId="{D40B898D-D238-4C54-90DB-34D099182FFA}" dt="2022-08-10T13:32:45.234" v="5790" actId="1076"/>
          <ac:picMkLst>
            <pc:docMk/>
            <pc:sldMk cId="776398327" sldId="332"/>
            <ac:picMk id="3" creationId="{FDD39B29-C779-9FE0-3B07-E8B6548E9134}"/>
          </ac:picMkLst>
        </pc:picChg>
        <pc:picChg chg="add mod">
          <ac:chgData name="Tristan Ong" userId="916baa62862d5030" providerId="LiveId" clId="{D40B898D-D238-4C54-90DB-34D099182FFA}" dt="2022-08-10T13:32:40.986" v="5789" actId="1076"/>
          <ac:picMkLst>
            <pc:docMk/>
            <pc:sldMk cId="776398327" sldId="332"/>
            <ac:picMk id="5" creationId="{F23EE853-0882-5EE2-AA46-DBB81FD46E38}"/>
          </ac:picMkLst>
        </pc:picChg>
        <pc:picChg chg="del">
          <ac:chgData name="Tristan Ong" userId="916baa62862d5030" providerId="LiveId" clId="{D40B898D-D238-4C54-90DB-34D099182FFA}" dt="2022-08-10T13:30:54.802" v="5774" actId="478"/>
          <ac:picMkLst>
            <pc:docMk/>
            <pc:sldMk cId="776398327" sldId="332"/>
            <ac:picMk id="9" creationId="{3260C7A7-FF99-5832-5026-492571CE2FAA}"/>
          </ac:picMkLst>
        </pc:picChg>
        <pc:picChg chg="del">
          <ac:chgData name="Tristan Ong" userId="916baa62862d5030" providerId="LiveId" clId="{D40B898D-D238-4C54-90DB-34D099182FFA}" dt="2022-08-10T13:30:54.802" v="5774" actId="478"/>
          <ac:picMkLst>
            <pc:docMk/>
            <pc:sldMk cId="776398327" sldId="332"/>
            <ac:picMk id="19" creationId="{D7BACBCB-CDED-5513-6A8E-3ECF161CCC64}"/>
          </ac:picMkLst>
        </pc:picChg>
        <pc:picChg chg="del">
          <ac:chgData name="Tristan Ong" userId="916baa62862d5030" providerId="LiveId" clId="{D40B898D-D238-4C54-90DB-34D099182FFA}" dt="2022-08-10T13:30:54.802" v="5774" actId="478"/>
          <ac:picMkLst>
            <pc:docMk/>
            <pc:sldMk cId="776398327" sldId="332"/>
            <ac:picMk id="21" creationId="{0014342A-7CFB-95D5-CFF3-8030D107CB54}"/>
          </ac:picMkLst>
        </pc:picChg>
        <pc:picChg chg="del">
          <ac:chgData name="Tristan Ong" userId="916baa62862d5030" providerId="LiveId" clId="{D40B898D-D238-4C54-90DB-34D099182FFA}" dt="2022-08-10T13:30:54.802" v="5774" actId="478"/>
          <ac:picMkLst>
            <pc:docMk/>
            <pc:sldMk cId="776398327" sldId="332"/>
            <ac:picMk id="23" creationId="{2C31F3A3-E454-26E2-768D-D5E0B5B90A79}"/>
          </ac:picMkLst>
        </pc:picChg>
      </pc:sldChg>
      <pc:sldChg chg="addSp delSp modSp add mod">
        <pc:chgData name="Tristan Ong" userId="916baa62862d5030" providerId="LiveId" clId="{D40B898D-D238-4C54-90DB-34D099182FFA}" dt="2022-08-10T13:44:54.784" v="6107" actId="1076"/>
        <pc:sldMkLst>
          <pc:docMk/>
          <pc:sldMk cId="815699132" sldId="333"/>
        </pc:sldMkLst>
        <pc:spChg chg="mod">
          <ac:chgData name="Tristan Ong" userId="916baa62862d5030" providerId="LiveId" clId="{D40B898D-D238-4C54-90DB-34D099182FFA}" dt="2022-08-10T13:44:17.141" v="6104" actId="1076"/>
          <ac:spMkLst>
            <pc:docMk/>
            <pc:sldMk cId="815699132" sldId="333"/>
            <ac:spMk id="6" creationId="{B6295418-5D93-9FC2-31FA-BFDEFB90A519}"/>
          </ac:spMkLst>
        </pc:spChg>
        <pc:spChg chg="mod">
          <ac:chgData name="Tristan Ong" userId="916baa62862d5030" providerId="LiveId" clId="{D40B898D-D238-4C54-90DB-34D099182FFA}" dt="2022-08-10T13:41:40.221" v="5912" actId="1036"/>
          <ac:spMkLst>
            <pc:docMk/>
            <pc:sldMk cId="815699132" sldId="333"/>
            <ac:spMk id="7" creationId="{1B264A91-3736-70D4-7582-77319E2D162F}"/>
          </ac:spMkLst>
        </pc:spChg>
        <pc:spChg chg="mod">
          <ac:chgData name="Tristan Ong" userId="916baa62862d5030" providerId="LiveId" clId="{D40B898D-D238-4C54-90DB-34D099182FFA}" dt="2022-08-10T13:41:03.458" v="5894" actId="1076"/>
          <ac:spMkLst>
            <pc:docMk/>
            <pc:sldMk cId="815699132" sldId="333"/>
            <ac:spMk id="12" creationId="{3E4AA5B6-8B0D-698A-AAC9-71FE8430C8AB}"/>
          </ac:spMkLst>
        </pc:spChg>
        <pc:spChg chg="mod">
          <ac:chgData name="Tristan Ong" userId="916baa62862d5030" providerId="LiveId" clId="{D40B898D-D238-4C54-90DB-34D099182FFA}" dt="2022-08-10T13:36:09.732" v="5855" actId="20577"/>
          <ac:spMkLst>
            <pc:docMk/>
            <pc:sldMk cId="815699132" sldId="333"/>
            <ac:spMk id="1340" creationId="{00000000-0000-0000-0000-000000000000}"/>
          </ac:spMkLst>
        </pc:spChg>
        <pc:picChg chg="del">
          <ac:chgData name="Tristan Ong" userId="916baa62862d5030" providerId="LiveId" clId="{D40B898D-D238-4C54-90DB-34D099182FFA}" dt="2022-08-10T13:40:08.430" v="5882" actId="478"/>
          <ac:picMkLst>
            <pc:docMk/>
            <pc:sldMk cId="815699132" sldId="333"/>
            <ac:picMk id="3" creationId="{FDD39B29-C779-9FE0-3B07-E8B6548E9134}"/>
          </ac:picMkLst>
        </pc:picChg>
        <pc:picChg chg="add mod">
          <ac:chgData name="Tristan Ong" userId="916baa62862d5030" providerId="LiveId" clId="{D40B898D-D238-4C54-90DB-34D099182FFA}" dt="2022-08-10T13:41:40.221" v="5912" actId="1036"/>
          <ac:picMkLst>
            <pc:docMk/>
            <pc:sldMk cId="815699132" sldId="333"/>
            <ac:picMk id="4" creationId="{AAF54658-69D2-4C92-E19C-F2C2624F85BD}"/>
          </ac:picMkLst>
        </pc:picChg>
        <pc:picChg chg="del">
          <ac:chgData name="Tristan Ong" userId="916baa62862d5030" providerId="LiveId" clId="{D40B898D-D238-4C54-90DB-34D099182FFA}" dt="2022-08-10T13:40:36.760" v="5885" actId="478"/>
          <ac:picMkLst>
            <pc:docMk/>
            <pc:sldMk cId="815699132" sldId="333"/>
            <ac:picMk id="5" creationId="{F23EE853-0882-5EE2-AA46-DBB81FD46E38}"/>
          </ac:picMkLst>
        </pc:picChg>
        <pc:picChg chg="add mod">
          <ac:chgData name="Tristan Ong" userId="916baa62862d5030" providerId="LiveId" clId="{D40B898D-D238-4C54-90DB-34D099182FFA}" dt="2022-08-10T13:41:00.213" v="5893" actId="1076"/>
          <ac:picMkLst>
            <pc:docMk/>
            <pc:sldMk cId="815699132" sldId="333"/>
            <ac:picMk id="9" creationId="{F1FE95DD-53D8-B7F1-6811-16DE5B2E73C9}"/>
          </ac:picMkLst>
        </pc:picChg>
        <pc:picChg chg="add mod">
          <ac:chgData name="Tristan Ong" userId="916baa62862d5030" providerId="LiveId" clId="{D40B898D-D238-4C54-90DB-34D099182FFA}" dt="2022-08-10T13:44:54.784" v="6107" actId="1076"/>
          <ac:picMkLst>
            <pc:docMk/>
            <pc:sldMk cId="815699132" sldId="333"/>
            <ac:picMk id="11" creationId="{709F683D-5F52-E97C-42D5-166B960392F6}"/>
          </ac:picMkLst>
        </pc:picChg>
      </pc:sldChg>
      <pc:sldChg chg="add del">
        <pc:chgData name="Tristan Ong" userId="916baa62862d5030" providerId="LiveId" clId="{D40B898D-D238-4C54-90DB-34D099182FFA}" dt="2022-08-10T13:54:12.951" v="6265" actId="47"/>
        <pc:sldMkLst>
          <pc:docMk/>
          <pc:sldMk cId="406867665" sldId="334"/>
        </pc:sldMkLst>
      </pc:sldChg>
      <pc:sldChg chg="addSp delSp modSp add mod">
        <pc:chgData name="Tristan Ong" userId="916baa62862d5030" providerId="LiveId" clId="{D40B898D-D238-4C54-90DB-34D099182FFA}" dt="2022-08-10T13:56:46.779" v="6297" actId="20577"/>
        <pc:sldMkLst>
          <pc:docMk/>
          <pc:sldMk cId="2586272149" sldId="334"/>
        </pc:sldMkLst>
        <pc:spChg chg="add del mod">
          <ac:chgData name="Tristan Ong" userId="916baa62862d5030" providerId="LiveId" clId="{D40B898D-D238-4C54-90DB-34D099182FFA}" dt="2022-08-10T13:56:46.779" v="6297" actId="20577"/>
          <ac:spMkLst>
            <pc:docMk/>
            <pc:sldMk cId="2586272149" sldId="334"/>
            <ac:spMk id="22" creationId="{DE86B20E-FAAF-8B2E-E6F3-C8AE580F0444}"/>
          </ac:spMkLst>
        </pc:spChg>
        <pc:picChg chg="add mod">
          <ac:chgData name="Tristan Ong" userId="916baa62862d5030" providerId="LiveId" clId="{D40B898D-D238-4C54-90DB-34D099182FFA}" dt="2022-08-10T13:55:01.398" v="6271" actId="1076"/>
          <ac:picMkLst>
            <pc:docMk/>
            <pc:sldMk cId="2586272149" sldId="334"/>
            <ac:picMk id="3" creationId="{96A21642-9FC0-285D-3A31-76826816CB64}"/>
          </ac:picMkLst>
        </pc:picChg>
        <pc:picChg chg="del">
          <ac:chgData name="Tristan Ong" userId="916baa62862d5030" providerId="LiveId" clId="{D40B898D-D238-4C54-90DB-34D099182FFA}" dt="2022-08-10T13:54:23.570" v="6267" actId="478"/>
          <ac:picMkLst>
            <pc:docMk/>
            <pc:sldMk cId="2586272149" sldId="334"/>
            <ac:picMk id="15" creationId="{443ACEFD-89B2-B1B3-378D-D4A8E6C189AB}"/>
          </ac:picMkLst>
        </pc:picChg>
        <pc:picChg chg="add del">
          <ac:chgData name="Tristan Ong" userId="916baa62862d5030" providerId="LiveId" clId="{D40B898D-D238-4C54-90DB-34D099182FFA}" dt="2022-08-10T13:55:15.792" v="6279" actId="478"/>
          <ac:picMkLst>
            <pc:docMk/>
            <pc:sldMk cId="2586272149" sldId="334"/>
            <ac:picMk id="24" creationId="{6811CA3B-5291-3BCF-A534-FBBD772D53E3}"/>
          </ac:picMkLst>
        </pc:picChg>
      </pc:sldChg>
      <pc:sldChg chg="addSp delSp modSp add mod ord">
        <pc:chgData name="Tristan Ong" userId="916baa62862d5030" providerId="LiveId" clId="{D40B898D-D238-4C54-90DB-34D099182FFA}" dt="2022-08-10T14:28:02.056" v="6777" actId="1038"/>
        <pc:sldMkLst>
          <pc:docMk/>
          <pc:sldMk cId="4227351775" sldId="335"/>
        </pc:sldMkLst>
        <pc:spChg chg="del mod">
          <ac:chgData name="Tristan Ong" userId="916baa62862d5030" providerId="LiveId" clId="{D40B898D-D238-4C54-90DB-34D099182FFA}" dt="2022-08-10T14:08:31.831" v="6521" actId="478"/>
          <ac:spMkLst>
            <pc:docMk/>
            <pc:sldMk cId="4227351775" sldId="335"/>
            <ac:spMk id="2" creationId="{7AEAD21E-98F9-B1E3-C29C-FC8CB2D88F77}"/>
          </ac:spMkLst>
        </pc:spChg>
        <pc:spChg chg="add mod">
          <ac:chgData name="Tristan Ong" userId="916baa62862d5030" providerId="LiveId" clId="{D40B898D-D238-4C54-90DB-34D099182FFA}" dt="2022-08-10T14:28:02.056" v="6777" actId="1038"/>
          <ac:spMkLst>
            <pc:docMk/>
            <pc:sldMk cId="4227351775" sldId="335"/>
            <ac:spMk id="12" creationId="{3A7F3CC3-5205-B641-0A97-DFAB1346516E}"/>
          </ac:spMkLst>
        </pc:spChg>
        <pc:spChg chg="mod">
          <ac:chgData name="Tristan Ong" userId="916baa62862d5030" providerId="LiveId" clId="{D40B898D-D238-4C54-90DB-34D099182FFA}" dt="2022-08-10T14:18:54.639" v="6747" actId="1076"/>
          <ac:spMkLst>
            <pc:docMk/>
            <pc:sldMk cId="4227351775" sldId="335"/>
            <ac:spMk id="1257" creationId="{00000000-0000-0000-0000-000000000000}"/>
          </ac:spMkLst>
        </pc:spChg>
        <pc:picChg chg="del">
          <ac:chgData name="Tristan Ong" userId="916baa62862d5030" providerId="LiveId" clId="{D40B898D-D238-4C54-90DB-34D099182FFA}" dt="2022-08-10T14:06:10.388" v="6490" actId="478"/>
          <ac:picMkLst>
            <pc:docMk/>
            <pc:sldMk cId="4227351775" sldId="335"/>
            <ac:picMk id="4" creationId="{98DC53B8-DE44-4904-F236-EB913BA3D9B6}"/>
          </ac:picMkLst>
        </pc:picChg>
        <pc:picChg chg="add mod">
          <ac:chgData name="Tristan Ong" userId="916baa62862d5030" providerId="LiveId" clId="{D40B898D-D238-4C54-90DB-34D099182FFA}" dt="2022-08-10T14:28:02.056" v="6777" actId="1038"/>
          <ac:picMkLst>
            <pc:docMk/>
            <pc:sldMk cId="4227351775" sldId="335"/>
            <ac:picMk id="5" creationId="{A90621A8-A114-F895-4CB9-EA13D154C22B}"/>
          </ac:picMkLst>
        </pc:picChg>
        <pc:picChg chg="add mod">
          <ac:chgData name="Tristan Ong" userId="916baa62862d5030" providerId="LiveId" clId="{D40B898D-D238-4C54-90DB-34D099182FFA}" dt="2022-08-10T14:28:02.056" v="6777" actId="1038"/>
          <ac:picMkLst>
            <pc:docMk/>
            <pc:sldMk cId="4227351775" sldId="335"/>
            <ac:picMk id="7" creationId="{4F75E738-426D-4530-8139-80152F73E9AF}"/>
          </ac:picMkLst>
        </pc:picChg>
        <pc:picChg chg="add del mod">
          <ac:chgData name="Tristan Ong" userId="916baa62862d5030" providerId="LiveId" clId="{D40B898D-D238-4C54-90DB-34D099182FFA}" dt="2022-08-10T14:28:02.056" v="6777" actId="1038"/>
          <ac:picMkLst>
            <pc:docMk/>
            <pc:sldMk cId="4227351775" sldId="335"/>
            <ac:picMk id="9" creationId="{94080346-536E-2200-249C-45A9ED040BD3}"/>
          </ac:picMkLst>
        </pc:picChg>
        <pc:picChg chg="add del mod">
          <ac:chgData name="Tristan Ong" userId="916baa62862d5030" providerId="LiveId" clId="{D40B898D-D238-4C54-90DB-34D099182FFA}" dt="2022-08-10T14:28:02.056" v="6777" actId="1038"/>
          <ac:picMkLst>
            <pc:docMk/>
            <pc:sldMk cId="4227351775" sldId="335"/>
            <ac:picMk id="11" creationId="{08D95A85-5682-54B9-0C7E-7CB2D5FCEEA5}"/>
          </ac:picMkLst>
        </pc:picChg>
      </pc:sldChg>
      <pc:sldChg chg="addSp delSp modSp add mod">
        <pc:chgData name="Tristan Ong" userId="916baa62862d5030" providerId="LiveId" clId="{D40B898D-D238-4C54-90DB-34D099182FFA}" dt="2022-08-10T14:18:43.327" v="6746" actId="1076"/>
        <pc:sldMkLst>
          <pc:docMk/>
          <pc:sldMk cId="4180814689" sldId="336"/>
        </pc:sldMkLst>
        <pc:spChg chg="add del mod">
          <ac:chgData name="Tristan Ong" userId="916baa62862d5030" providerId="LiveId" clId="{D40B898D-D238-4C54-90DB-34D099182FFA}" dt="2022-08-10T14:18:32.127" v="6742" actId="478"/>
          <ac:spMkLst>
            <pc:docMk/>
            <pc:sldMk cId="4180814689" sldId="336"/>
            <ac:spMk id="2" creationId="{7AEAD21E-98F9-B1E3-C29C-FC8CB2D88F77}"/>
          </ac:spMkLst>
        </pc:spChg>
        <pc:spChg chg="add mod">
          <ac:chgData name="Tristan Ong" userId="916baa62862d5030" providerId="LiveId" clId="{D40B898D-D238-4C54-90DB-34D099182FFA}" dt="2022-08-10T14:18:43.327" v="6746" actId="1076"/>
          <ac:spMkLst>
            <pc:docMk/>
            <pc:sldMk cId="4180814689" sldId="336"/>
            <ac:spMk id="6" creationId="{23574678-534F-A49C-BFC5-1EE3342D8B9F}"/>
          </ac:spMkLst>
        </pc:spChg>
        <pc:picChg chg="add mod">
          <ac:chgData name="Tristan Ong" userId="916baa62862d5030" providerId="LiveId" clId="{D40B898D-D238-4C54-90DB-34D099182FFA}" dt="2022-08-10T14:18:39.767" v="6745" actId="1076"/>
          <ac:picMkLst>
            <pc:docMk/>
            <pc:sldMk cId="4180814689" sldId="336"/>
            <ac:picMk id="4" creationId="{231091D5-4489-1226-C107-C6A44590766D}"/>
          </ac:picMkLst>
        </pc:picChg>
        <pc:picChg chg="del">
          <ac:chgData name="Tristan Ong" userId="916baa62862d5030" providerId="LiveId" clId="{D40B898D-D238-4C54-90DB-34D099182FFA}" dt="2022-08-10T14:08:39.883" v="6525" actId="478"/>
          <ac:picMkLst>
            <pc:docMk/>
            <pc:sldMk cId="4180814689" sldId="336"/>
            <ac:picMk id="5" creationId="{A90621A8-A114-F895-4CB9-EA13D154C22B}"/>
          </ac:picMkLst>
        </pc:picChg>
        <pc:picChg chg="del">
          <ac:chgData name="Tristan Ong" userId="916baa62862d5030" providerId="LiveId" clId="{D40B898D-D238-4C54-90DB-34D099182FFA}" dt="2022-08-10T14:08:38.756" v="6524" actId="478"/>
          <ac:picMkLst>
            <pc:docMk/>
            <pc:sldMk cId="4180814689" sldId="336"/>
            <ac:picMk id="7" creationId="{4F75E738-426D-4530-8139-80152F73E9AF}"/>
          </ac:picMkLst>
        </pc:picChg>
        <pc:picChg chg="del">
          <ac:chgData name="Tristan Ong" userId="916baa62862d5030" providerId="LiveId" clId="{D40B898D-D238-4C54-90DB-34D099182FFA}" dt="2022-08-10T14:08:36.777" v="6523" actId="478"/>
          <ac:picMkLst>
            <pc:docMk/>
            <pc:sldMk cId="4180814689" sldId="336"/>
            <ac:picMk id="9" creationId="{94080346-536E-2200-249C-45A9ED040BD3}"/>
          </ac:picMkLst>
        </pc:picChg>
        <pc:picChg chg="del">
          <ac:chgData name="Tristan Ong" userId="916baa62862d5030" providerId="LiveId" clId="{D40B898D-D238-4C54-90DB-34D099182FFA}" dt="2022-08-10T14:08:35.345" v="6522" actId="478"/>
          <ac:picMkLst>
            <pc:docMk/>
            <pc:sldMk cId="4180814689" sldId="336"/>
            <ac:picMk id="11" creationId="{08D95A85-5682-54B9-0C7E-7CB2D5FCEEA5}"/>
          </ac:picMkLst>
        </pc:picChg>
      </pc:sldChg>
      <pc:sldChg chg="addSp delSp modSp add mod ord">
        <pc:chgData name="Tristan Ong" userId="916baa62862d5030" providerId="LiveId" clId="{D40B898D-D238-4C54-90DB-34D099182FFA}" dt="2022-08-10T14:48:58.332" v="6796"/>
        <pc:sldMkLst>
          <pc:docMk/>
          <pc:sldMk cId="3233559031" sldId="337"/>
        </pc:sldMkLst>
        <pc:spChg chg="add del mod">
          <ac:chgData name="Tristan Ong" userId="916baa62862d5030" providerId="LiveId" clId="{D40B898D-D238-4C54-90DB-34D099182FFA}" dt="2022-08-10T14:37:21.740" v="6788" actId="478"/>
          <ac:spMkLst>
            <pc:docMk/>
            <pc:sldMk cId="3233559031" sldId="337"/>
            <ac:spMk id="3" creationId="{53F69FDC-6704-5228-E64C-C1A907B4779A}"/>
          </ac:spMkLst>
        </pc:spChg>
        <pc:spChg chg="del">
          <ac:chgData name="Tristan Ong" userId="916baa62862d5030" providerId="LiveId" clId="{D40B898D-D238-4C54-90DB-34D099182FFA}" dt="2022-08-10T14:37:16.004" v="6786" actId="478"/>
          <ac:spMkLst>
            <pc:docMk/>
            <pc:sldMk cId="3233559031" sldId="337"/>
            <ac:spMk id="10" creationId="{CDAA8C54-8D79-E73B-7DDC-478F6085E0E1}"/>
          </ac:spMkLst>
        </pc:spChg>
        <pc:spChg chg="del mod">
          <ac:chgData name="Tristan Ong" userId="916baa62862d5030" providerId="LiveId" clId="{D40B898D-D238-4C54-90DB-34D099182FFA}" dt="2022-08-10T14:37:12.017" v="6783" actId="478"/>
          <ac:spMkLst>
            <pc:docMk/>
            <pc:sldMk cId="3233559031" sldId="337"/>
            <ac:spMk id="11" creationId="{6DA5813F-7121-B572-FA49-4DFF12073231}"/>
          </ac:spMkLst>
        </pc:spChg>
        <pc:spChg chg="del">
          <ac:chgData name="Tristan Ong" userId="916baa62862d5030" providerId="LiveId" clId="{D40B898D-D238-4C54-90DB-34D099182FFA}" dt="2022-08-10T14:37:18.765" v="6787" actId="478"/>
          <ac:spMkLst>
            <pc:docMk/>
            <pc:sldMk cId="3233559031" sldId="337"/>
            <ac:spMk id="12" creationId="{571BF8E1-3855-F66E-61A7-914F182147D3}"/>
          </ac:spMkLst>
        </pc:spChg>
        <pc:picChg chg="add mod">
          <ac:chgData name="Tristan Ong" userId="916baa62862d5030" providerId="LiveId" clId="{D40B898D-D238-4C54-90DB-34D099182FFA}" dt="2022-08-10T14:37:33.144" v="6792" actId="1076"/>
          <ac:picMkLst>
            <pc:docMk/>
            <pc:sldMk cId="3233559031" sldId="337"/>
            <ac:picMk id="5" creationId="{59548C2D-A620-8DBA-A6E1-DC969690B887}"/>
          </ac:picMkLst>
        </pc:picChg>
        <pc:picChg chg="del">
          <ac:chgData name="Tristan Ong" userId="916baa62862d5030" providerId="LiveId" clId="{D40B898D-D238-4C54-90DB-34D099182FFA}" dt="2022-08-10T14:37:14.168" v="6785" actId="478"/>
          <ac:picMkLst>
            <pc:docMk/>
            <pc:sldMk cId="3233559031" sldId="337"/>
            <ac:picMk id="7" creationId="{4D7EDB9C-2774-84EA-E35E-6503A1D43D99}"/>
          </ac:picMkLst>
        </pc:picChg>
        <pc:picChg chg="del">
          <ac:chgData name="Tristan Ong" userId="916baa62862d5030" providerId="LiveId" clId="{D40B898D-D238-4C54-90DB-34D099182FFA}" dt="2022-08-10T14:37:07.595" v="6781" actId="478"/>
          <ac:picMkLst>
            <pc:docMk/>
            <pc:sldMk cId="3233559031" sldId="337"/>
            <ac:picMk id="9" creationId="{46FE85E1-5E0E-E835-5A5A-5A0030EE5F41}"/>
          </ac:picMkLst>
        </pc:picChg>
        <pc:picChg chg="del">
          <ac:chgData name="Tristan Ong" userId="916baa62862d5030" providerId="LiveId" clId="{D40B898D-D238-4C54-90DB-34D099182FFA}" dt="2022-08-10T14:37:13.042" v="6784" actId="478"/>
          <ac:picMkLst>
            <pc:docMk/>
            <pc:sldMk cId="3233559031" sldId="337"/>
            <ac:picMk id="14" creationId="{E186E6A6-4F2E-2933-DF81-7140ED5877F8}"/>
          </ac:picMkLst>
        </pc:picChg>
      </pc:sldChg>
      <pc:sldChg chg="delSp modSp add del mod ord">
        <pc:chgData name="Tristan Ong" userId="916baa62862d5030" providerId="LiveId" clId="{D40B898D-D238-4C54-90DB-34D099182FFA}" dt="2022-08-10T15:03:20.980" v="7117" actId="47"/>
        <pc:sldMkLst>
          <pc:docMk/>
          <pc:sldMk cId="2802767218" sldId="338"/>
        </pc:sldMkLst>
        <pc:spChg chg="del">
          <ac:chgData name="Tristan Ong" userId="916baa62862d5030" providerId="LiveId" clId="{D40B898D-D238-4C54-90DB-34D099182FFA}" dt="2022-08-10T14:51:25.184" v="6798" actId="478"/>
          <ac:spMkLst>
            <pc:docMk/>
            <pc:sldMk cId="2802767218" sldId="338"/>
            <ac:spMk id="6" creationId="{92F0EDE7-3F7F-D98C-E3CB-2CF04738E55A}"/>
          </ac:spMkLst>
        </pc:spChg>
        <pc:spChg chg="del">
          <ac:chgData name="Tristan Ong" userId="916baa62862d5030" providerId="LiveId" clId="{D40B898D-D238-4C54-90DB-34D099182FFA}" dt="2022-08-10T14:51:25.184" v="6798" actId="478"/>
          <ac:spMkLst>
            <pc:docMk/>
            <pc:sldMk cId="2802767218" sldId="338"/>
            <ac:spMk id="7" creationId="{E09CDD5C-3AF5-FFF2-5BF3-0AAA5ED9B48E}"/>
          </ac:spMkLst>
        </pc:spChg>
        <pc:spChg chg="del">
          <ac:chgData name="Tristan Ong" userId="916baa62862d5030" providerId="LiveId" clId="{D40B898D-D238-4C54-90DB-34D099182FFA}" dt="2022-08-10T14:51:25.184" v="6798" actId="478"/>
          <ac:spMkLst>
            <pc:docMk/>
            <pc:sldMk cId="2802767218" sldId="338"/>
            <ac:spMk id="8" creationId="{B13D53B6-1F41-0662-E16D-2B06F8A93C44}"/>
          </ac:spMkLst>
        </pc:spChg>
        <pc:spChg chg="del mod">
          <ac:chgData name="Tristan Ong" userId="916baa62862d5030" providerId="LiveId" clId="{D40B898D-D238-4C54-90DB-34D099182FFA}" dt="2022-08-10T14:52:30.544" v="6868" actId="478"/>
          <ac:spMkLst>
            <pc:docMk/>
            <pc:sldMk cId="2802767218" sldId="338"/>
            <ac:spMk id="9" creationId="{66E25636-B003-0155-3FDE-F066F82AC31C}"/>
          </ac:spMkLst>
        </pc:spChg>
        <pc:spChg chg="del">
          <ac:chgData name="Tristan Ong" userId="916baa62862d5030" providerId="LiveId" clId="{D40B898D-D238-4C54-90DB-34D099182FFA}" dt="2022-08-10T14:51:25.184" v="6798" actId="478"/>
          <ac:spMkLst>
            <pc:docMk/>
            <pc:sldMk cId="2802767218" sldId="338"/>
            <ac:spMk id="10" creationId="{71073535-B921-7A61-F17A-FB65CEBD4F86}"/>
          </ac:spMkLst>
        </pc:spChg>
        <pc:spChg chg="mod">
          <ac:chgData name="Tristan Ong" userId="916baa62862d5030" providerId="LiveId" clId="{D40B898D-D238-4C54-90DB-34D099182FFA}" dt="2022-08-10T14:54:06.891" v="6966" actId="20577"/>
          <ac:spMkLst>
            <pc:docMk/>
            <pc:sldMk cId="2802767218" sldId="338"/>
            <ac:spMk id="1340" creationId="{00000000-0000-0000-0000-000000000000}"/>
          </ac:spMkLst>
        </pc:spChg>
        <pc:picChg chg="del">
          <ac:chgData name="Tristan Ong" userId="916baa62862d5030" providerId="LiveId" clId="{D40B898D-D238-4C54-90DB-34D099182FFA}" dt="2022-08-10T14:51:25.184" v="6798" actId="478"/>
          <ac:picMkLst>
            <pc:docMk/>
            <pc:sldMk cId="2802767218" sldId="338"/>
            <ac:picMk id="3" creationId="{44832B7C-EA87-3D01-4948-2E014A19ECD1}"/>
          </ac:picMkLst>
        </pc:picChg>
        <pc:picChg chg="del">
          <ac:chgData name="Tristan Ong" userId="916baa62862d5030" providerId="LiveId" clId="{D40B898D-D238-4C54-90DB-34D099182FFA}" dt="2022-08-10T14:51:25.184" v="6798" actId="478"/>
          <ac:picMkLst>
            <pc:docMk/>
            <pc:sldMk cId="2802767218" sldId="338"/>
            <ac:picMk id="5" creationId="{2376CC85-2C16-1CE7-9122-ACFF1A9982B7}"/>
          </ac:picMkLst>
        </pc:picChg>
      </pc:sldChg>
      <pc:sldChg chg="add del ord">
        <pc:chgData name="Tristan Ong" userId="916baa62862d5030" providerId="LiveId" clId="{D40B898D-D238-4C54-90DB-34D099182FFA}" dt="2022-08-10T14:52:53.906" v="6912" actId="47"/>
        <pc:sldMkLst>
          <pc:docMk/>
          <pc:sldMk cId="84381496" sldId="339"/>
        </pc:sldMkLst>
      </pc:sldChg>
      <pc:sldChg chg="addSp delSp modSp add mod ord">
        <pc:chgData name="Tristan Ong" userId="916baa62862d5030" providerId="LiveId" clId="{D40B898D-D238-4C54-90DB-34D099182FFA}" dt="2022-08-10T15:06:38.111" v="7217" actId="20577"/>
        <pc:sldMkLst>
          <pc:docMk/>
          <pc:sldMk cId="1009832498" sldId="339"/>
        </pc:sldMkLst>
        <pc:spChg chg="add del mod">
          <ac:chgData name="Tristan Ong" userId="916baa62862d5030" providerId="LiveId" clId="{D40B898D-D238-4C54-90DB-34D099182FFA}" dt="2022-08-10T14:58:04.187" v="7016" actId="478"/>
          <ac:spMkLst>
            <pc:docMk/>
            <pc:sldMk cId="1009832498" sldId="339"/>
            <ac:spMk id="2" creationId="{72A75B24-F9B4-C950-E9B0-3A3EDAD7B623}"/>
          </ac:spMkLst>
        </pc:spChg>
        <pc:spChg chg="mod">
          <ac:chgData name="Tristan Ong" userId="916baa62862d5030" providerId="LiveId" clId="{D40B898D-D238-4C54-90DB-34D099182FFA}" dt="2022-08-10T15:06:38.111" v="7217" actId="20577"/>
          <ac:spMkLst>
            <pc:docMk/>
            <pc:sldMk cId="1009832498" sldId="339"/>
            <ac:spMk id="1340" creationId="{00000000-0000-0000-0000-000000000000}"/>
          </ac:spMkLst>
        </pc:spChg>
        <pc:picChg chg="add mod">
          <ac:chgData name="Tristan Ong" userId="916baa62862d5030" providerId="LiveId" clId="{D40B898D-D238-4C54-90DB-34D099182FFA}" dt="2022-08-10T14:58:13.762" v="7019" actId="1076"/>
          <ac:picMkLst>
            <pc:docMk/>
            <pc:sldMk cId="1009832498" sldId="339"/>
            <ac:picMk id="4" creationId="{4E835878-0417-5568-3121-E3388D652AA8}"/>
          </ac:picMkLst>
        </pc:picChg>
      </pc:sldChg>
      <pc:sldChg chg="add del ord">
        <pc:chgData name="Tristan Ong" userId="916baa62862d5030" providerId="LiveId" clId="{D40B898D-D238-4C54-90DB-34D099182FFA}" dt="2022-08-10T15:01:02.104" v="7075" actId="47"/>
        <pc:sldMkLst>
          <pc:docMk/>
          <pc:sldMk cId="1017651315" sldId="340"/>
        </pc:sldMkLst>
      </pc:sldChg>
      <pc:sldChg chg="add del ord">
        <pc:chgData name="Tristan Ong" userId="916baa62862d5030" providerId="LiveId" clId="{D40B898D-D238-4C54-90DB-34D099182FFA}" dt="2022-08-10T14:52:54.212" v="6913" actId="47"/>
        <pc:sldMkLst>
          <pc:docMk/>
          <pc:sldMk cId="1876161187" sldId="340"/>
        </pc:sldMkLst>
      </pc:sldChg>
      <pc:sldChg chg="add del ord">
        <pc:chgData name="Tristan Ong" userId="916baa62862d5030" providerId="LiveId" clId="{D40B898D-D238-4C54-90DB-34D099182FFA}" dt="2022-08-10T14:52:54.819" v="6914" actId="47"/>
        <pc:sldMkLst>
          <pc:docMk/>
          <pc:sldMk cId="3023342654" sldId="341"/>
        </pc:sldMkLst>
      </pc:sldChg>
      <pc:sldChg chg="add del ord">
        <pc:chgData name="Tristan Ong" userId="916baa62862d5030" providerId="LiveId" clId="{D40B898D-D238-4C54-90DB-34D099182FFA}" dt="2022-08-10T15:01:03.257" v="7076" actId="47"/>
        <pc:sldMkLst>
          <pc:docMk/>
          <pc:sldMk cId="3028064114" sldId="341"/>
        </pc:sldMkLst>
      </pc:sldChg>
      <pc:sldChg chg="add del ord">
        <pc:chgData name="Tristan Ong" userId="916baa62862d5030" providerId="LiveId" clId="{D40B898D-D238-4C54-90DB-34D099182FFA}" dt="2022-08-10T14:53:48.562" v="6934" actId="47"/>
        <pc:sldMkLst>
          <pc:docMk/>
          <pc:sldMk cId="2845019494" sldId="342"/>
        </pc:sldMkLst>
      </pc:sldChg>
      <pc:sldChg chg="addSp modSp add mod ord">
        <pc:chgData name="Tristan Ong" userId="916baa62862d5030" providerId="LiveId" clId="{D40B898D-D238-4C54-90DB-34D099182FFA}" dt="2022-08-10T15:03:39.898" v="7155" actId="20577"/>
        <pc:sldMkLst>
          <pc:docMk/>
          <pc:sldMk cId="846095044" sldId="343"/>
        </pc:sldMkLst>
        <pc:spChg chg="mod">
          <ac:chgData name="Tristan Ong" userId="916baa62862d5030" providerId="LiveId" clId="{D40B898D-D238-4C54-90DB-34D099182FFA}" dt="2022-08-10T15:03:39.898" v="7155" actId="20577"/>
          <ac:spMkLst>
            <pc:docMk/>
            <pc:sldMk cId="846095044" sldId="343"/>
            <ac:spMk id="1340" creationId="{00000000-0000-0000-0000-000000000000}"/>
          </ac:spMkLst>
        </pc:spChg>
        <pc:picChg chg="add mod">
          <ac:chgData name="Tristan Ong" userId="916baa62862d5030" providerId="LiveId" clId="{D40B898D-D238-4C54-90DB-34D099182FFA}" dt="2022-08-10T14:55:19.906" v="7011" actId="1036"/>
          <ac:picMkLst>
            <pc:docMk/>
            <pc:sldMk cId="846095044" sldId="343"/>
            <ac:picMk id="3" creationId="{01FCDFCE-FD2D-B218-D3B5-EDB3735585BE}"/>
          </ac:picMkLst>
        </pc:picChg>
        <pc:picChg chg="add mod">
          <ac:chgData name="Tristan Ong" userId="916baa62862d5030" providerId="LiveId" clId="{D40B898D-D238-4C54-90DB-34D099182FFA}" dt="2022-08-10T14:55:19.906" v="7011" actId="1036"/>
          <ac:picMkLst>
            <pc:docMk/>
            <pc:sldMk cId="846095044" sldId="343"/>
            <ac:picMk id="5" creationId="{2F56D83F-00AF-63C3-2287-00A4CBDABE01}"/>
          </ac:picMkLst>
        </pc:picChg>
        <pc:picChg chg="add mod">
          <ac:chgData name="Tristan Ong" userId="916baa62862d5030" providerId="LiveId" clId="{D40B898D-D238-4C54-90DB-34D099182FFA}" dt="2022-08-10T14:55:19.906" v="7011" actId="1036"/>
          <ac:picMkLst>
            <pc:docMk/>
            <pc:sldMk cId="846095044" sldId="343"/>
            <ac:picMk id="7" creationId="{1F55B776-7CB8-002A-F74B-ED0BD96D9D93}"/>
          </ac:picMkLst>
        </pc:picChg>
        <pc:picChg chg="add mod">
          <ac:chgData name="Tristan Ong" userId="916baa62862d5030" providerId="LiveId" clId="{D40B898D-D238-4C54-90DB-34D099182FFA}" dt="2022-08-10T14:55:19.906" v="7011" actId="1036"/>
          <ac:picMkLst>
            <pc:docMk/>
            <pc:sldMk cId="846095044" sldId="343"/>
            <ac:picMk id="9" creationId="{E4393E05-61A5-2D9E-DC99-7C7920BF3F2B}"/>
          </ac:picMkLst>
        </pc:picChg>
      </pc:sldChg>
      <pc:sldChg chg="addSp delSp modSp add mod ord">
        <pc:chgData name="Tristan Ong" userId="916baa62862d5030" providerId="LiveId" clId="{D40B898D-D238-4C54-90DB-34D099182FFA}" dt="2022-08-10T15:11:08.672" v="7275" actId="14100"/>
        <pc:sldMkLst>
          <pc:docMk/>
          <pc:sldMk cId="645480479" sldId="344"/>
        </pc:sldMkLst>
        <pc:spChg chg="mod">
          <ac:chgData name="Tristan Ong" userId="916baa62862d5030" providerId="LiveId" clId="{D40B898D-D238-4C54-90DB-34D099182FFA}" dt="2022-08-10T15:09:51.820" v="7254" actId="20577"/>
          <ac:spMkLst>
            <pc:docMk/>
            <pc:sldMk cId="645480479" sldId="344"/>
            <ac:spMk id="1340" creationId="{00000000-0000-0000-0000-000000000000}"/>
          </ac:spMkLst>
        </pc:spChg>
        <pc:picChg chg="del">
          <ac:chgData name="Tristan Ong" userId="916baa62862d5030" providerId="LiveId" clId="{D40B898D-D238-4C54-90DB-34D099182FFA}" dt="2022-08-10T15:02:28.376" v="7114" actId="478"/>
          <ac:picMkLst>
            <pc:docMk/>
            <pc:sldMk cId="645480479" sldId="344"/>
            <ac:picMk id="3" creationId="{01FCDFCE-FD2D-B218-D3B5-EDB3735585BE}"/>
          </ac:picMkLst>
        </pc:picChg>
        <pc:picChg chg="add mod">
          <ac:chgData name="Tristan Ong" userId="916baa62862d5030" providerId="LiveId" clId="{D40B898D-D238-4C54-90DB-34D099182FFA}" dt="2022-08-10T15:10:31.825" v="7264" actId="1076"/>
          <ac:picMkLst>
            <pc:docMk/>
            <pc:sldMk cId="645480479" sldId="344"/>
            <ac:picMk id="4" creationId="{6E2160AB-5D9A-6EE8-686B-B852F38F1B7B}"/>
          </ac:picMkLst>
        </pc:picChg>
        <pc:picChg chg="del">
          <ac:chgData name="Tristan Ong" userId="916baa62862d5030" providerId="LiveId" clId="{D40B898D-D238-4C54-90DB-34D099182FFA}" dt="2022-08-10T15:02:26.942" v="7113" actId="478"/>
          <ac:picMkLst>
            <pc:docMk/>
            <pc:sldMk cId="645480479" sldId="344"/>
            <ac:picMk id="5" creationId="{2F56D83F-00AF-63C3-2287-00A4CBDABE01}"/>
          </ac:picMkLst>
        </pc:picChg>
        <pc:picChg chg="del">
          <ac:chgData name="Tristan Ong" userId="916baa62862d5030" providerId="LiveId" clId="{D40B898D-D238-4C54-90DB-34D099182FFA}" dt="2022-08-10T15:02:25.641" v="7112" actId="478"/>
          <ac:picMkLst>
            <pc:docMk/>
            <pc:sldMk cId="645480479" sldId="344"/>
            <ac:picMk id="7" creationId="{1F55B776-7CB8-002A-F74B-ED0BD96D9D93}"/>
          </ac:picMkLst>
        </pc:picChg>
        <pc:picChg chg="add mod">
          <ac:chgData name="Tristan Ong" userId="916baa62862d5030" providerId="LiveId" clId="{D40B898D-D238-4C54-90DB-34D099182FFA}" dt="2022-08-10T15:10:29.706" v="7263" actId="14100"/>
          <ac:picMkLst>
            <pc:docMk/>
            <pc:sldMk cId="645480479" sldId="344"/>
            <ac:picMk id="8" creationId="{8E482DBD-1FBF-FC75-3752-8906EA35AB02}"/>
          </ac:picMkLst>
        </pc:picChg>
        <pc:picChg chg="del">
          <ac:chgData name="Tristan Ong" userId="916baa62862d5030" providerId="LiveId" clId="{D40B898D-D238-4C54-90DB-34D099182FFA}" dt="2022-08-10T15:02:24.560" v="7111" actId="478"/>
          <ac:picMkLst>
            <pc:docMk/>
            <pc:sldMk cId="645480479" sldId="344"/>
            <ac:picMk id="9" creationId="{E4393E05-61A5-2D9E-DC99-7C7920BF3F2B}"/>
          </ac:picMkLst>
        </pc:picChg>
        <pc:picChg chg="add mod">
          <ac:chgData name="Tristan Ong" userId="916baa62862d5030" providerId="LiveId" clId="{D40B898D-D238-4C54-90DB-34D099182FFA}" dt="2022-08-10T15:10:54.961" v="7271" actId="1076"/>
          <ac:picMkLst>
            <pc:docMk/>
            <pc:sldMk cId="645480479" sldId="344"/>
            <ac:picMk id="11" creationId="{4B0B663C-E81E-6056-9E28-85CC2C418E72}"/>
          </ac:picMkLst>
        </pc:picChg>
        <pc:picChg chg="add mod">
          <ac:chgData name="Tristan Ong" userId="916baa62862d5030" providerId="LiveId" clId="{D40B898D-D238-4C54-90DB-34D099182FFA}" dt="2022-08-10T15:11:08.672" v="7275" actId="14100"/>
          <ac:picMkLst>
            <pc:docMk/>
            <pc:sldMk cId="645480479" sldId="344"/>
            <ac:picMk id="13" creationId="{734173A7-5E07-7C6F-E134-39FFDECC060B}"/>
          </ac:picMkLst>
        </pc:picChg>
      </pc:sldChg>
      <pc:sldChg chg="add del ord">
        <pc:chgData name="Tristan Ong" userId="916baa62862d5030" providerId="LiveId" clId="{D40B898D-D238-4C54-90DB-34D099182FFA}" dt="2022-08-10T15:14:23.783" v="7301" actId="47"/>
        <pc:sldMkLst>
          <pc:docMk/>
          <pc:sldMk cId="997677109" sldId="345"/>
        </pc:sldMkLst>
      </pc:sldChg>
      <pc:sldChg chg="addSp delSp modSp add mod ord">
        <pc:chgData name="Tristan Ong" userId="916baa62862d5030" providerId="LiveId" clId="{D40B898D-D238-4C54-90DB-34D099182FFA}" dt="2022-08-10T15:08:30.155" v="7241" actId="14100"/>
        <pc:sldMkLst>
          <pc:docMk/>
          <pc:sldMk cId="462032715" sldId="346"/>
        </pc:sldMkLst>
        <pc:spChg chg="mod">
          <ac:chgData name="Tristan Ong" userId="916baa62862d5030" providerId="LiveId" clId="{D40B898D-D238-4C54-90DB-34D099182FFA}" dt="2022-08-10T15:06:43.480" v="7218" actId="20577"/>
          <ac:spMkLst>
            <pc:docMk/>
            <pc:sldMk cId="462032715" sldId="346"/>
            <ac:spMk id="1340" creationId="{00000000-0000-0000-0000-000000000000}"/>
          </ac:spMkLst>
        </pc:spChg>
        <pc:picChg chg="del">
          <ac:chgData name="Tristan Ong" userId="916baa62862d5030" providerId="LiveId" clId="{D40B898D-D238-4C54-90DB-34D099182FFA}" dt="2022-08-10T15:06:49.352" v="7222" actId="478"/>
          <ac:picMkLst>
            <pc:docMk/>
            <pc:sldMk cId="462032715" sldId="346"/>
            <ac:picMk id="3" creationId="{01FCDFCE-FD2D-B218-D3B5-EDB3735585BE}"/>
          </ac:picMkLst>
        </pc:picChg>
        <pc:picChg chg="add mod">
          <ac:chgData name="Tristan Ong" userId="916baa62862d5030" providerId="LiveId" clId="{D40B898D-D238-4C54-90DB-34D099182FFA}" dt="2022-08-10T15:07:20.685" v="7227" actId="1076"/>
          <ac:picMkLst>
            <pc:docMk/>
            <pc:sldMk cId="462032715" sldId="346"/>
            <ac:picMk id="4" creationId="{76DDDB7E-4E22-636A-3C75-EB39C2947BB4}"/>
          </ac:picMkLst>
        </pc:picChg>
        <pc:picChg chg="del">
          <ac:chgData name="Tristan Ong" userId="916baa62862d5030" providerId="LiveId" clId="{D40B898D-D238-4C54-90DB-34D099182FFA}" dt="2022-08-10T15:06:48.013" v="7221" actId="478"/>
          <ac:picMkLst>
            <pc:docMk/>
            <pc:sldMk cId="462032715" sldId="346"/>
            <ac:picMk id="5" creationId="{2F56D83F-00AF-63C3-2287-00A4CBDABE01}"/>
          </ac:picMkLst>
        </pc:picChg>
        <pc:picChg chg="del">
          <ac:chgData name="Tristan Ong" userId="916baa62862d5030" providerId="LiveId" clId="{D40B898D-D238-4C54-90DB-34D099182FFA}" dt="2022-08-10T15:06:46.674" v="7220" actId="478"/>
          <ac:picMkLst>
            <pc:docMk/>
            <pc:sldMk cId="462032715" sldId="346"/>
            <ac:picMk id="7" creationId="{1F55B776-7CB8-002A-F74B-ED0BD96D9D93}"/>
          </ac:picMkLst>
        </pc:picChg>
        <pc:picChg chg="add del">
          <ac:chgData name="Tristan Ong" userId="916baa62862d5030" providerId="LiveId" clId="{D40B898D-D238-4C54-90DB-34D099182FFA}" dt="2022-08-10T15:07:38.340" v="7229" actId="478"/>
          <ac:picMkLst>
            <pc:docMk/>
            <pc:sldMk cId="462032715" sldId="346"/>
            <ac:picMk id="8" creationId="{C4E355A5-F0A6-D3D9-B783-B153015F364F}"/>
          </ac:picMkLst>
        </pc:picChg>
        <pc:picChg chg="del">
          <ac:chgData name="Tristan Ong" userId="916baa62862d5030" providerId="LiveId" clId="{D40B898D-D238-4C54-90DB-34D099182FFA}" dt="2022-08-10T15:06:45.335" v="7219" actId="478"/>
          <ac:picMkLst>
            <pc:docMk/>
            <pc:sldMk cId="462032715" sldId="346"/>
            <ac:picMk id="9" creationId="{E4393E05-61A5-2D9E-DC99-7C7920BF3F2B}"/>
          </ac:picMkLst>
        </pc:picChg>
        <pc:picChg chg="add mod">
          <ac:chgData name="Tristan Ong" userId="916baa62862d5030" providerId="LiveId" clId="{D40B898D-D238-4C54-90DB-34D099182FFA}" dt="2022-08-10T15:07:57.185" v="7233" actId="14100"/>
          <ac:picMkLst>
            <pc:docMk/>
            <pc:sldMk cId="462032715" sldId="346"/>
            <ac:picMk id="11" creationId="{3FB42E5E-5B8A-5E24-BE84-DEEF028E7EB1}"/>
          </ac:picMkLst>
        </pc:picChg>
        <pc:picChg chg="add mod">
          <ac:chgData name="Tristan Ong" userId="916baa62862d5030" providerId="LiveId" clId="{D40B898D-D238-4C54-90DB-34D099182FFA}" dt="2022-08-10T15:08:12.623" v="7237" actId="14100"/>
          <ac:picMkLst>
            <pc:docMk/>
            <pc:sldMk cId="462032715" sldId="346"/>
            <ac:picMk id="13" creationId="{34062916-BA09-8DC3-BC59-F1098B81F5C1}"/>
          </ac:picMkLst>
        </pc:picChg>
        <pc:picChg chg="add mod">
          <ac:chgData name="Tristan Ong" userId="916baa62862d5030" providerId="LiveId" clId="{D40B898D-D238-4C54-90DB-34D099182FFA}" dt="2022-08-10T15:08:30.155" v="7241" actId="14100"/>
          <ac:picMkLst>
            <pc:docMk/>
            <pc:sldMk cId="462032715" sldId="346"/>
            <ac:picMk id="15" creationId="{2D84FADD-D707-B1A2-9932-68FB8F8B5859}"/>
          </ac:picMkLst>
        </pc:picChg>
      </pc:sldChg>
      <pc:sldChg chg="addSp delSp modSp add mod ord">
        <pc:chgData name="Tristan Ong" userId="916baa62862d5030" providerId="LiveId" clId="{D40B898D-D238-4C54-90DB-34D099182FFA}" dt="2022-08-10T15:09:13.153" v="7246" actId="1076"/>
        <pc:sldMkLst>
          <pc:docMk/>
          <pc:sldMk cId="3189697210" sldId="347"/>
        </pc:sldMkLst>
        <pc:picChg chg="add mod">
          <ac:chgData name="Tristan Ong" userId="916baa62862d5030" providerId="LiveId" clId="{D40B898D-D238-4C54-90DB-34D099182FFA}" dt="2022-08-10T15:09:13.153" v="7246" actId="1076"/>
          <ac:picMkLst>
            <pc:docMk/>
            <pc:sldMk cId="3189697210" sldId="347"/>
            <ac:picMk id="3" creationId="{F38D9232-AF8E-1F7D-E417-C663F50EDE13}"/>
          </ac:picMkLst>
        </pc:picChg>
        <pc:picChg chg="del">
          <ac:chgData name="Tristan Ong" userId="916baa62862d5030" providerId="LiveId" clId="{D40B898D-D238-4C54-90DB-34D099182FFA}" dt="2022-08-10T15:08:36.648" v="7242" actId="478"/>
          <ac:picMkLst>
            <pc:docMk/>
            <pc:sldMk cId="3189697210" sldId="347"/>
            <ac:picMk id="4" creationId="{4E835878-0417-5568-3121-E3388D652AA8}"/>
          </ac:picMkLst>
        </pc:picChg>
      </pc:sldChg>
      <pc:sldChg chg="add del ord">
        <pc:chgData name="Tristan Ong" userId="916baa62862d5030" providerId="LiveId" clId="{D40B898D-D238-4C54-90DB-34D099182FFA}" dt="2022-08-10T15:09:36.492" v="7250" actId="47"/>
        <pc:sldMkLst>
          <pc:docMk/>
          <pc:sldMk cId="3930700479" sldId="348"/>
        </pc:sldMkLst>
      </pc:sldChg>
      <pc:sldChg chg="addSp modSp add mod">
        <pc:chgData name="Tristan Ong" userId="916baa62862d5030" providerId="LiveId" clId="{D40B898D-D238-4C54-90DB-34D099182FFA}" dt="2022-08-10T15:14:01.782" v="7298" actId="1076"/>
        <pc:sldMkLst>
          <pc:docMk/>
          <pc:sldMk cId="3947097863" sldId="348"/>
        </pc:sldMkLst>
        <pc:spChg chg="mod">
          <ac:chgData name="Tristan Ong" userId="916baa62862d5030" providerId="LiveId" clId="{D40B898D-D238-4C54-90DB-34D099182FFA}" dt="2022-08-10T15:14:01.782" v="7298" actId="1076"/>
          <ac:spMkLst>
            <pc:docMk/>
            <pc:sldMk cId="3947097863" sldId="348"/>
            <ac:spMk id="1340" creationId="{00000000-0000-0000-0000-000000000000}"/>
          </ac:spMkLst>
        </pc:spChg>
        <pc:picChg chg="add mod">
          <ac:chgData name="Tristan Ong" userId="916baa62862d5030" providerId="LiveId" clId="{D40B898D-D238-4C54-90DB-34D099182FFA}" dt="2022-08-10T15:13:58.306" v="7297" actId="1076"/>
          <ac:picMkLst>
            <pc:docMk/>
            <pc:sldMk cId="3947097863" sldId="348"/>
            <ac:picMk id="3" creationId="{17F4BD03-75ED-9FD5-4D59-4DA346FA1BCA}"/>
          </ac:picMkLst>
        </pc:picChg>
      </pc:sldChg>
      <pc:sldChg chg="addSp modSp add mod">
        <pc:chgData name="Tristan Ong" userId="916baa62862d5030" providerId="LiveId" clId="{D40B898D-D238-4C54-90DB-34D099182FFA}" dt="2022-08-10T15:13:15.859" v="7294" actId="1076"/>
        <pc:sldMkLst>
          <pc:docMk/>
          <pc:sldMk cId="2984199947" sldId="349"/>
        </pc:sldMkLst>
        <pc:spChg chg="mod">
          <ac:chgData name="Tristan Ong" userId="916baa62862d5030" providerId="LiveId" clId="{D40B898D-D238-4C54-90DB-34D099182FFA}" dt="2022-08-10T15:13:15.859" v="7294" actId="1076"/>
          <ac:spMkLst>
            <pc:docMk/>
            <pc:sldMk cId="2984199947" sldId="349"/>
            <ac:spMk id="1340" creationId="{00000000-0000-0000-0000-000000000000}"/>
          </ac:spMkLst>
        </pc:spChg>
        <pc:picChg chg="add mod">
          <ac:chgData name="Tristan Ong" userId="916baa62862d5030" providerId="LiveId" clId="{D40B898D-D238-4C54-90DB-34D099182FFA}" dt="2022-08-10T15:12:28.997" v="7283" actId="1076"/>
          <ac:picMkLst>
            <pc:docMk/>
            <pc:sldMk cId="2984199947" sldId="349"/>
            <ac:picMk id="3" creationId="{F01A3332-D184-AA3A-0786-8407A76B61C9}"/>
          </ac:picMkLst>
        </pc:picChg>
        <pc:picChg chg="add mod">
          <ac:chgData name="Tristan Ong" userId="916baa62862d5030" providerId="LiveId" clId="{D40B898D-D238-4C54-90DB-34D099182FFA}" dt="2022-08-10T15:12:42.004" v="7286" actId="1076"/>
          <ac:picMkLst>
            <pc:docMk/>
            <pc:sldMk cId="2984199947" sldId="349"/>
            <ac:picMk id="5" creationId="{BB51E262-E66A-AC73-F15E-2277243F0B97}"/>
          </ac:picMkLst>
        </pc:picChg>
        <pc:picChg chg="add mod">
          <ac:chgData name="Tristan Ong" userId="916baa62862d5030" providerId="LiveId" clId="{D40B898D-D238-4C54-90DB-34D099182FFA}" dt="2022-08-10T15:12:54.487" v="7289" actId="1076"/>
          <ac:picMkLst>
            <pc:docMk/>
            <pc:sldMk cId="2984199947" sldId="349"/>
            <ac:picMk id="7" creationId="{9EF43E6A-C974-64DA-770C-D93840FE4F3A}"/>
          </ac:picMkLst>
        </pc:picChg>
        <pc:picChg chg="add mod">
          <ac:chgData name="Tristan Ong" userId="916baa62862d5030" providerId="LiveId" clId="{D40B898D-D238-4C54-90DB-34D099182FFA}" dt="2022-08-10T15:13:08.921" v="7293" actId="1076"/>
          <ac:picMkLst>
            <pc:docMk/>
            <pc:sldMk cId="2984199947" sldId="349"/>
            <ac:picMk id="9" creationId="{25837E0A-BDD5-0F3C-A0B3-BF5768447572}"/>
          </ac:picMkLst>
        </pc:picChg>
      </pc:sldChg>
      <pc:sldChg chg="addSp modSp add mod">
        <pc:chgData name="Tristan Ong" userId="916baa62862d5030" providerId="LiveId" clId="{D40B898D-D238-4C54-90DB-34D099182FFA}" dt="2022-08-10T15:12:08.754" v="7280" actId="20577"/>
        <pc:sldMkLst>
          <pc:docMk/>
          <pc:sldMk cId="829133532" sldId="350"/>
        </pc:sldMkLst>
        <pc:spChg chg="mod">
          <ac:chgData name="Tristan Ong" userId="916baa62862d5030" providerId="LiveId" clId="{D40B898D-D238-4C54-90DB-34D099182FFA}" dt="2022-08-10T15:12:08.754" v="7280" actId="20577"/>
          <ac:spMkLst>
            <pc:docMk/>
            <pc:sldMk cId="829133532" sldId="350"/>
            <ac:spMk id="1340" creationId="{00000000-0000-0000-0000-000000000000}"/>
          </ac:spMkLst>
        </pc:spChg>
        <pc:picChg chg="add mod">
          <ac:chgData name="Tristan Ong" userId="916baa62862d5030" providerId="LiveId" clId="{D40B898D-D238-4C54-90DB-34D099182FFA}" dt="2022-08-10T15:11:56.328" v="7278" actId="1076"/>
          <ac:picMkLst>
            <pc:docMk/>
            <pc:sldMk cId="829133532" sldId="350"/>
            <ac:picMk id="3" creationId="{A78BB996-9A57-FAC9-10C5-C6E0022EDD6C}"/>
          </ac:picMkLst>
        </pc:picChg>
      </pc:sldChg>
      <pc:sldChg chg="addSp delSp modSp add mod ord">
        <pc:chgData name="Tristan Ong" userId="916baa62862d5030" providerId="LiveId" clId="{D40B898D-D238-4C54-90DB-34D099182FFA}" dt="2022-08-10T15:16:15.859" v="7344" actId="1076"/>
        <pc:sldMkLst>
          <pc:docMk/>
          <pc:sldMk cId="1685448173" sldId="351"/>
        </pc:sldMkLst>
        <pc:spChg chg="mod">
          <ac:chgData name="Tristan Ong" userId="916baa62862d5030" providerId="LiveId" clId="{D40B898D-D238-4C54-90DB-34D099182FFA}" dt="2022-08-10T15:14:47.466" v="7319" actId="20577"/>
          <ac:spMkLst>
            <pc:docMk/>
            <pc:sldMk cId="1685448173" sldId="351"/>
            <ac:spMk id="1340" creationId="{00000000-0000-0000-0000-000000000000}"/>
          </ac:spMkLst>
        </pc:spChg>
        <pc:picChg chg="del">
          <ac:chgData name="Tristan Ong" userId="916baa62862d5030" providerId="LiveId" clId="{D40B898D-D238-4C54-90DB-34D099182FFA}" dt="2022-08-10T15:14:54.997" v="7323" actId="478"/>
          <ac:picMkLst>
            <pc:docMk/>
            <pc:sldMk cId="1685448173" sldId="351"/>
            <ac:picMk id="3" creationId="{F01A3332-D184-AA3A-0786-8407A76B61C9}"/>
          </ac:picMkLst>
        </pc:picChg>
        <pc:picChg chg="add mod">
          <ac:chgData name="Tristan Ong" userId="916baa62862d5030" providerId="LiveId" clId="{D40B898D-D238-4C54-90DB-34D099182FFA}" dt="2022-08-10T15:15:20.199" v="7329" actId="1076"/>
          <ac:picMkLst>
            <pc:docMk/>
            <pc:sldMk cId="1685448173" sldId="351"/>
            <ac:picMk id="4" creationId="{A8AF5060-DE41-4D82-4105-453EF90EE498}"/>
          </ac:picMkLst>
        </pc:picChg>
        <pc:picChg chg="del">
          <ac:chgData name="Tristan Ong" userId="916baa62862d5030" providerId="LiveId" clId="{D40B898D-D238-4C54-90DB-34D099182FFA}" dt="2022-08-10T15:14:53.969" v="7322" actId="478"/>
          <ac:picMkLst>
            <pc:docMk/>
            <pc:sldMk cId="1685448173" sldId="351"/>
            <ac:picMk id="5" creationId="{BB51E262-E66A-AC73-F15E-2277243F0B97}"/>
          </ac:picMkLst>
        </pc:picChg>
        <pc:picChg chg="del">
          <ac:chgData name="Tristan Ong" userId="916baa62862d5030" providerId="LiveId" clId="{D40B898D-D238-4C54-90DB-34D099182FFA}" dt="2022-08-10T15:14:52.191" v="7321" actId="478"/>
          <ac:picMkLst>
            <pc:docMk/>
            <pc:sldMk cId="1685448173" sldId="351"/>
            <ac:picMk id="7" creationId="{9EF43E6A-C974-64DA-770C-D93840FE4F3A}"/>
          </ac:picMkLst>
        </pc:picChg>
        <pc:picChg chg="add del">
          <ac:chgData name="Tristan Ong" userId="916baa62862d5030" providerId="LiveId" clId="{D40B898D-D238-4C54-90DB-34D099182FFA}" dt="2022-08-10T15:15:29.060" v="7331" actId="22"/>
          <ac:picMkLst>
            <pc:docMk/>
            <pc:sldMk cId="1685448173" sldId="351"/>
            <ac:picMk id="8" creationId="{7A27B6A5-1419-5AFF-0BC0-7F3DC064707C}"/>
          </ac:picMkLst>
        </pc:picChg>
        <pc:picChg chg="del">
          <ac:chgData name="Tristan Ong" userId="916baa62862d5030" providerId="LiveId" clId="{D40B898D-D238-4C54-90DB-34D099182FFA}" dt="2022-08-10T15:14:50.817" v="7320" actId="478"/>
          <ac:picMkLst>
            <pc:docMk/>
            <pc:sldMk cId="1685448173" sldId="351"/>
            <ac:picMk id="9" creationId="{25837E0A-BDD5-0F3C-A0B3-BF5768447572}"/>
          </ac:picMkLst>
        </pc:picChg>
        <pc:picChg chg="add mod">
          <ac:chgData name="Tristan Ong" userId="916baa62862d5030" providerId="LiveId" clId="{D40B898D-D238-4C54-90DB-34D099182FFA}" dt="2022-08-10T15:15:40.333" v="7334" actId="1076"/>
          <ac:picMkLst>
            <pc:docMk/>
            <pc:sldMk cId="1685448173" sldId="351"/>
            <ac:picMk id="11" creationId="{0BC95661-7927-3C72-7864-F95A3EA4F8D7}"/>
          </ac:picMkLst>
        </pc:picChg>
        <pc:picChg chg="add del">
          <ac:chgData name="Tristan Ong" userId="916baa62862d5030" providerId="LiveId" clId="{D40B898D-D238-4C54-90DB-34D099182FFA}" dt="2022-08-10T15:15:47.403" v="7336" actId="22"/>
          <ac:picMkLst>
            <pc:docMk/>
            <pc:sldMk cId="1685448173" sldId="351"/>
            <ac:picMk id="13" creationId="{51FB32C9-8F66-4F97-98AA-2BD5CD7F0695}"/>
          </ac:picMkLst>
        </pc:picChg>
        <pc:picChg chg="add mod">
          <ac:chgData name="Tristan Ong" userId="916baa62862d5030" providerId="LiveId" clId="{D40B898D-D238-4C54-90DB-34D099182FFA}" dt="2022-08-10T15:16:00.184" v="7339" actId="1076"/>
          <ac:picMkLst>
            <pc:docMk/>
            <pc:sldMk cId="1685448173" sldId="351"/>
            <ac:picMk id="15" creationId="{9AD7E3B2-B3F1-34FF-0F62-9A3F5EFBDBD4}"/>
          </ac:picMkLst>
        </pc:picChg>
        <pc:picChg chg="add mod">
          <ac:chgData name="Tristan Ong" userId="916baa62862d5030" providerId="LiveId" clId="{D40B898D-D238-4C54-90DB-34D099182FFA}" dt="2022-08-10T15:16:15.859" v="7344" actId="1076"/>
          <ac:picMkLst>
            <pc:docMk/>
            <pc:sldMk cId="1685448173" sldId="351"/>
            <ac:picMk id="17" creationId="{85C7FFE8-03A1-D195-6633-6837989C1299}"/>
          </ac:picMkLst>
        </pc:picChg>
      </pc:sldChg>
      <pc:sldChg chg="addSp modSp add mod">
        <pc:chgData name="Tristan Ong" userId="916baa62862d5030" providerId="LiveId" clId="{D40B898D-D238-4C54-90DB-34D099182FFA}" dt="2022-08-10T15:18:57.615" v="7367" actId="1076"/>
        <pc:sldMkLst>
          <pc:docMk/>
          <pc:sldMk cId="3508189480" sldId="352"/>
        </pc:sldMkLst>
        <pc:spChg chg="mod">
          <ac:chgData name="Tristan Ong" userId="916baa62862d5030" providerId="LiveId" clId="{D40B898D-D238-4C54-90DB-34D099182FFA}" dt="2022-08-10T15:18:19.146" v="7364" actId="20577"/>
          <ac:spMkLst>
            <pc:docMk/>
            <pc:sldMk cId="3508189480" sldId="352"/>
            <ac:spMk id="1340" creationId="{00000000-0000-0000-0000-000000000000}"/>
          </ac:spMkLst>
        </pc:spChg>
        <pc:picChg chg="add mod">
          <ac:chgData name="Tristan Ong" userId="916baa62862d5030" providerId="LiveId" clId="{D40B898D-D238-4C54-90DB-34D099182FFA}" dt="2022-08-10T15:18:57.615" v="7367" actId="1076"/>
          <ac:picMkLst>
            <pc:docMk/>
            <pc:sldMk cId="3508189480" sldId="352"/>
            <ac:picMk id="3" creationId="{0AA5D034-EFF8-5092-3AB9-8CDD10B14AE5}"/>
          </ac:picMkLst>
        </pc:picChg>
      </pc:sldChg>
      <pc:sldChg chg="addSp modSp add mod">
        <pc:chgData name="Tristan Ong" userId="916baa62862d5030" providerId="LiveId" clId="{D40B898D-D238-4C54-90DB-34D099182FFA}" dt="2022-08-10T15:18:15.517" v="7363" actId="20577"/>
        <pc:sldMkLst>
          <pc:docMk/>
          <pc:sldMk cId="1662487106" sldId="353"/>
        </pc:sldMkLst>
        <pc:spChg chg="mod">
          <ac:chgData name="Tristan Ong" userId="916baa62862d5030" providerId="LiveId" clId="{D40B898D-D238-4C54-90DB-34D099182FFA}" dt="2022-08-10T15:18:15.517" v="7363" actId="20577"/>
          <ac:spMkLst>
            <pc:docMk/>
            <pc:sldMk cId="1662487106" sldId="353"/>
            <ac:spMk id="1340" creationId="{00000000-0000-0000-0000-000000000000}"/>
          </ac:spMkLst>
        </pc:spChg>
        <pc:picChg chg="add mod">
          <ac:chgData name="Tristan Ong" userId="916baa62862d5030" providerId="LiveId" clId="{D40B898D-D238-4C54-90DB-34D099182FFA}" dt="2022-08-10T15:17:26.076" v="7351" actId="1076"/>
          <ac:picMkLst>
            <pc:docMk/>
            <pc:sldMk cId="1662487106" sldId="353"/>
            <ac:picMk id="3" creationId="{852776CA-6090-F6A5-EC5D-7E0B817F418B}"/>
          </ac:picMkLst>
        </pc:picChg>
        <pc:picChg chg="add mod">
          <ac:chgData name="Tristan Ong" userId="916baa62862d5030" providerId="LiveId" clId="{D40B898D-D238-4C54-90DB-34D099182FFA}" dt="2022-08-10T15:17:37.986" v="7354" actId="1076"/>
          <ac:picMkLst>
            <pc:docMk/>
            <pc:sldMk cId="1662487106" sldId="353"/>
            <ac:picMk id="5" creationId="{53E20104-D80B-5CF5-33C9-FBE4076682F9}"/>
          </ac:picMkLst>
        </pc:picChg>
        <pc:picChg chg="add mod">
          <ac:chgData name="Tristan Ong" userId="916baa62862d5030" providerId="LiveId" clId="{D40B898D-D238-4C54-90DB-34D099182FFA}" dt="2022-08-10T15:17:55.339" v="7359" actId="1076"/>
          <ac:picMkLst>
            <pc:docMk/>
            <pc:sldMk cId="1662487106" sldId="353"/>
            <ac:picMk id="7" creationId="{C728F8FE-6423-7F51-AF55-15AC20007B3F}"/>
          </ac:picMkLst>
        </pc:picChg>
        <pc:picChg chg="add mod">
          <ac:chgData name="Tristan Ong" userId="916baa62862d5030" providerId="LiveId" clId="{D40B898D-D238-4C54-90DB-34D099182FFA}" dt="2022-08-10T15:18:10.581" v="7362" actId="1076"/>
          <ac:picMkLst>
            <pc:docMk/>
            <pc:sldMk cId="1662487106" sldId="353"/>
            <ac:picMk id="9" creationId="{E2D4C744-3AED-55EB-A446-A6FEBE32F77A}"/>
          </ac:picMkLst>
        </pc:picChg>
      </pc:sldChg>
      <pc:sldChg chg="addSp modSp add mod">
        <pc:chgData name="Tristan Ong" userId="916baa62862d5030" providerId="LiveId" clId="{D40B898D-D238-4C54-90DB-34D099182FFA}" dt="2022-08-10T15:17:03.536" v="7348" actId="1076"/>
        <pc:sldMkLst>
          <pc:docMk/>
          <pc:sldMk cId="3070878027" sldId="354"/>
        </pc:sldMkLst>
        <pc:spChg chg="mod">
          <ac:chgData name="Tristan Ong" userId="916baa62862d5030" providerId="LiveId" clId="{D40B898D-D238-4C54-90DB-34D099182FFA}" dt="2022-08-10T15:17:03.536" v="7348" actId="1076"/>
          <ac:spMkLst>
            <pc:docMk/>
            <pc:sldMk cId="3070878027" sldId="354"/>
            <ac:spMk id="1340" creationId="{00000000-0000-0000-0000-000000000000}"/>
          </ac:spMkLst>
        </pc:spChg>
        <pc:picChg chg="add mod">
          <ac:chgData name="Tristan Ong" userId="916baa62862d5030" providerId="LiveId" clId="{D40B898D-D238-4C54-90DB-34D099182FFA}" dt="2022-08-10T15:17:00.103" v="7347" actId="1076"/>
          <ac:picMkLst>
            <pc:docMk/>
            <pc:sldMk cId="3070878027" sldId="354"/>
            <ac:picMk id="3" creationId="{C220F4B0-EE24-6236-8656-E77317F87775}"/>
          </ac:picMkLst>
        </pc:picChg>
      </pc:sldChg>
      <pc:sldChg chg="addSp delSp modSp add mod ord">
        <pc:chgData name="Tristan Ong" userId="916baa62862d5030" providerId="LiveId" clId="{D40B898D-D238-4C54-90DB-34D099182FFA}" dt="2022-08-10T15:21:07.519" v="7414" actId="1076"/>
        <pc:sldMkLst>
          <pc:docMk/>
          <pc:sldMk cId="730821008" sldId="355"/>
        </pc:sldMkLst>
        <pc:spChg chg="mod">
          <ac:chgData name="Tristan Ong" userId="916baa62862d5030" providerId="LiveId" clId="{D40B898D-D238-4C54-90DB-34D099182FFA}" dt="2022-08-10T15:19:46.352" v="7399" actId="20577"/>
          <ac:spMkLst>
            <pc:docMk/>
            <pc:sldMk cId="730821008" sldId="355"/>
            <ac:spMk id="1340" creationId="{00000000-0000-0000-0000-000000000000}"/>
          </ac:spMkLst>
        </pc:spChg>
        <pc:picChg chg="del">
          <ac:chgData name="Tristan Ong" userId="916baa62862d5030" providerId="LiveId" clId="{D40B898D-D238-4C54-90DB-34D099182FFA}" dt="2022-08-10T15:19:35.533" v="7379" actId="478"/>
          <ac:picMkLst>
            <pc:docMk/>
            <pc:sldMk cId="730821008" sldId="355"/>
            <ac:picMk id="3" creationId="{852776CA-6090-F6A5-EC5D-7E0B817F418B}"/>
          </ac:picMkLst>
        </pc:picChg>
        <pc:picChg chg="add mod">
          <ac:chgData name="Tristan Ong" userId="916baa62862d5030" providerId="LiveId" clId="{D40B898D-D238-4C54-90DB-34D099182FFA}" dt="2022-08-10T15:20:28.638" v="7405" actId="1076"/>
          <ac:picMkLst>
            <pc:docMk/>
            <pc:sldMk cId="730821008" sldId="355"/>
            <ac:picMk id="4" creationId="{45A15FE5-61DC-4BEA-9B2A-19571CB5C6B0}"/>
          </ac:picMkLst>
        </pc:picChg>
        <pc:picChg chg="del">
          <ac:chgData name="Tristan Ong" userId="916baa62862d5030" providerId="LiveId" clId="{D40B898D-D238-4C54-90DB-34D099182FFA}" dt="2022-08-10T15:19:34.528" v="7378" actId="478"/>
          <ac:picMkLst>
            <pc:docMk/>
            <pc:sldMk cId="730821008" sldId="355"/>
            <ac:picMk id="5" creationId="{53E20104-D80B-5CF5-33C9-FBE4076682F9}"/>
          </ac:picMkLst>
        </pc:picChg>
        <pc:picChg chg="del">
          <ac:chgData name="Tristan Ong" userId="916baa62862d5030" providerId="LiveId" clId="{D40B898D-D238-4C54-90DB-34D099182FFA}" dt="2022-08-10T15:19:33.420" v="7377" actId="478"/>
          <ac:picMkLst>
            <pc:docMk/>
            <pc:sldMk cId="730821008" sldId="355"/>
            <ac:picMk id="7" creationId="{C728F8FE-6423-7F51-AF55-15AC20007B3F}"/>
          </ac:picMkLst>
        </pc:picChg>
        <pc:picChg chg="add mod">
          <ac:chgData name="Tristan Ong" userId="916baa62862d5030" providerId="LiveId" clId="{D40B898D-D238-4C54-90DB-34D099182FFA}" dt="2022-08-10T15:20:40.306" v="7408" actId="1076"/>
          <ac:picMkLst>
            <pc:docMk/>
            <pc:sldMk cId="730821008" sldId="355"/>
            <ac:picMk id="8" creationId="{5C76C2D3-A710-ADD9-51E4-18DC2EAF0487}"/>
          </ac:picMkLst>
        </pc:picChg>
        <pc:picChg chg="del">
          <ac:chgData name="Tristan Ong" userId="916baa62862d5030" providerId="LiveId" clId="{D40B898D-D238-4C54-90DB-34D099182FFA}" dt="2022-08-10T15:19:32.362" v="7376" actId="478"/>
          <ac:picMkLst>
            <pc:docMk/>
            <pc:sldMk cId="730821008" sldId="355"/>
            <ac:picMk id="9" creationId="{E2D4C744-3AED-55EB-A446-A6FEBE32F77A}"/>
          </ac:picMkLst>
        </pc:picChg>
        <pc:picChg chg="add mod">
          <ac:chgData name="Tristan Ong" userId="916baa62862d5030" providerId="LiveId" clId="{D40B898D-D238-4C54-90DB-34D099182FFA}" dt="2022-08-10T15:20:54.101" v="7411" actId="1076"/>
          <ac:picMkLst>
            <pc:docMk/>
            <pc:sldMk cId="730821008" sldId="355"/>
            <ac:picMk id="11" creationId="{8A148085-1CEC-0B25-9084-F1FF6FB66286}"/>
          </ac:picMkLst>
        </pc:picChg>
        <pc:picChg chg="add mod">
          <ac:chgData name="Tristan Ong" userId="916baa62862d5030" providerId="LiveId" clId="{D40B898D-D238-4C54-90DB-34D099182FFA}" dt="2022-08-10T15:21:07.519" v="7414" actId="1076"/>
          <ac:picMkLst>
            <pc:docMk/>
            <pc:sldMk cId="730821008" sldId="355"/>
            <ac:picMk id="13" creationId="{AFB0E79A-A5D2-177E-9ADC-3923CF85C13A}"/>
          </ac:picMkLst>
        </pc:picChg>
      </pc:sldChg>
      <pc:sldChg chg="add del ord">
        <pc:chgData name="Tristan Ong" userId="916baa62862d5030" providerId="LiveId" clId="{D40B898D-D238-4C54-90DB-34D099182FFA}" dt="2022-08-10T15:19:16.562" v="7372" actId="2890"/>
        <pc:sldMkLst>
          <pc:docMk/>
          <pc:sldMk cId="1810521594" sldId="355"/>
        </pc:sldMkLst>
      </pc:sldChg>
      <pc:sldChg chg="addSp modSp add mod">
        <pc:chgData name="Tristan Ong" userId="916baa62862d5030" providerId="LiveId" clId="{D40B898D-D238-4C54-90DB-34D099182FFA}" dt="2022-08-10T15:24:47.998" v="7475" actId="1036"/>
        <pc:sldMkLst>
          <pc:docMk/>
          <pc:sldMk cId="117935967" sldId="356"/>
        </pc:sldMkLst>
        <pc:spChg chg="mod">
          <ac:chgData name="Tristan Ong" userId="916baa62862d5030" providerId="LiveId" clId="{D40B898D-D238-4C54-90DB-34D099182FFA}" dt="2022-08-10T15:24:47.998" v="7475" actId="1036"/>
          <ac:spMkLst>
            <pc:docMk/>
            <pc:sldMk cId="117935967" sldId="356"/>
            <ac:spMk id="1340" creationId="{00000000-0000-0000-0000-000000000000}"/>
          </ac:spMkLst>
        </pc:spChg>
        <pc:picChg chg="add mod">
          <ac:chgData name="Tristan Ong" userId="916baa62862d5030" providerId="LiveId" clId="{D40B898D-D238-4C54-90DB-34D099182FFA}" dt="2022-08-10T15:24:47.998" v="7475" actId="1036"/>
          <ac:picMkLst>
            <pc:docMk/>
            <pc:sldMk cId="117935967" sldId="356"/>
            <ac:picMk id="3" creationId="{F3DE5F20-E6BF-604D-AB15-C7A27EBECBDB}"/>
          </ac:picMkLst>
        </pc:picChg>
      </pc:sldChg>
      <pc:sldChg chg="addSp delSp modSp add mod">
        <pc:chgData name="Tristan Ong" userId="916baa62862d5030" providerId="LiveId" clId="{D40B898D-D238-4C54-90DB-34D099182FFA}" dt="2022-08-10T15:23:36.762" v="7447" actId="20577"/>
        <pc:sldMkLst>
          <pc:docMk/>
          <pc:sldMk cId="1552895661" sldId="357"/>
        </pc:sldMkLst>
        <pc:spChg chg="mod">
          <ac:chgData name="Tristan Ong" userId="916baa62862d5030" providerId="LiveId" clId="{D40B898D-D238-4C54-90DB-34D099182FFA}" dt="2022-08-10T15:23:36.762" v="7447" actId="20577"/>
          <ac:spMkLst>
            <pc:docMk/>
            <pc:sldMk cId="1552895661" sldId="357"/>
            <ac:spMk id="1340" creationId="{00000000-0000-0000-0000-000000000000}"/>
          </ac:spMkLst>
        </pc:spChg>
        <pc:picChg chg="add del mod">
          <ac:chgData name="Tristan Ong" userId="916baa62862d5030" providerId="LiveId" clId="{D40B898D-D238-4C54-90DB-34D099182FFA}" dt="2022-08-10T15:22:39.713" v="7434" actId="22"/>
          <ac:picMkLst>
            <pc:docMk/>
            <pc:sldMk cId="1552895661" sldId="357"/>
            <ac:picMk id="3" creationId="{C3907B8D-0A5F-F62B-5652-778680F235E6}"/>
          </ac:picMkLst>
        </pc:picChg>
        <pc:picChg chg="add del mod">
          <ac:chgData name="Tristan Ong" userId="916baa62862d5030" providerId="LiveId" clId="{D40B898D-D238-4C54-90DB-34D099182FFA}" dt="2022-08-10T15:22:38.353" v="7431" actId="22"/>
          <ac:picMkLst>
            <pc:docMk/>
            <pc:sldMk cId="1552895661" sldId="357"/>
            <ac:picMk id="5" creationId="{F6FC914C-0C2B-76FE-CE13-F6964B7CDDE3}"/>
          </ac:picMkLst>
        </pc:picChg>
        <pc:picChg chg="add mod">
          <ac:chgData name="Tristan Ong" userId="916baa62862d5030" providerId="LiveId" clId="{D40B898D-D238-4C54-90DB-34D099182FFA}" dt="2022-08-10T15:22:51.268" v="7437" actId="1076"/>
          <ac:picMkLst>
            <pc:docMk/>
            <pc:sldMk cId="1552895661" sldId="357"/>
            <ac:picMk id="7" creationId="{8269E9A8-797D-7F03-3670-7F2C61C2CE20}"/>
          </ac:picMkLst>
        </pc:picChg>
        <pc:picChg chg="add mod">
          <ac:chgData name="Tristan Ong" userId="916baa62862d5030" providerId="LiveId" clId="{D40B898D-D238-4C54-90DB-34D099182FFA}" dt="2022-08-10T15:23:04.054" v="7440" actId="1076"/>
          <ac:picMkLst>
            <pc:docMk/>
            <pc:sldMk cId="1552895661" sldId="357"/>
            <ac:picMk id="9" creationId="{B5CE2EE1-24FD-F12E-8A72-7F8562D41F09}"/>
          </ac:picMkLst>
        </pc:picChg>
        <pc:picChg chg="add mod">
          <ac:chgData name="Tristan Ong" userId="916baa62862d5030" providerId="LiveId" clId="{D40B898D-D238-4C54-90DB-34D099182FFA}" dt="2022-08-10T15:23:18.857" v="7443" actId="1076"/>
          <ac:picMkLst>
            <pc:docMk/>
            <pc:sldMk cId="1552895661" sldId="357"/>
            <ac:picMk id="11" creationId="{E77FE745-17B0-6531-F425-B965ADC466E5}"/>
          </ac:picMkLst>
        </pc:picChg>
        <pc:picChg chg="add mod">
          <ac:chgData name="Tristan Ong" userId="916baa62862d5030" providerId="LiveId" clId="{D40B898D-D238-4C54-90DB-34D099182FFA}" dt="2022-08-10T15:23:31.127" v="7446" actId="1076"/>
          <ac:picMkLst>
            <pc:docMk/>
            <pc:sldMk cId="1552895661" sldId="357"/>
            <ac:picMk id="13" creationId="{AD58A558-7AE7-F571-00CD-ECA5B2508F59}"/>
          </ac:picMkLst>
        </pc:picChg>
      </pc:sldChg>
      <pc:sldChg chg="addSp modSp add mod">
        <pc:chgData name="Tristan Ong" userId="916baa62862d5030" providerId="LiveId" clId="{D40B898D-D238-4C54-90DB-34D099182FFA}" dt="2022-08-10T15:21:54.057" v="7418" actId="1076"/>
        <pc:sldMkLst>
          <pc:docMk/>
          <pc:sldMk cId="3916417673" sldId="358"/>
        </pc:sldMkLst>
        <pc:spChg chg="mod">
          <ac:chgData name="Tristan Ong" userId="916baa62862d5030" providerId="LiveId" clId="{D40B898D-D238-4C54-90DB-34D099182FFA}" dt="2022-08-10T15:21:54.057" v="7418" actId="1076"/>
          <ac:spMkLst>
            <pc:docMk/>
            <pc:sldMk cId="3916417673" sldId="358"/>
            <ac:spMk id="1340" creationId="{00000000-0000-0000-0000-000000000000}"/>
          </ac:spMkLst>
        </pc:spChg>
        <pc:picChg chg="add mod">
          <ac:chgData name="Tristan Ong" userId="916baa62862d5030" providerId="LiveId" clId="{D40B898D-D238-4C54-90DB-34D099182FFA}" dt="2022-08-10T15:21:51.374" v="7417" actId="1076"/>
          <ac:picMkLst>
            <pc:docMk/>
            <pc:sldMk cId="3916417673" sldId="358"/>
            <ac:picMk id="3" creationId="{800549B9-72B5-C556-593F-C73BAEF2DF95}"/>
          </ac:picMkLst>
        </pc:picChg>
      </pc:sldChg>
      <pc:sldChg chg="addSp delSp modSp add mod ord">
        <pc:chgData name="Tristan Ong" userId="916baa62862d5030" providerId="LiveId" clId="{D40B898D-D238-4C54-90DB-34D099182FFA}" dt="2022-08-10T15:31:38.441" v="7914" actId="20577"/>
        <pc:sldMkLst>
          <pc:docMk/>
          <pc:sldMk cId="2116903016" sldId="359"/>
        </pc:sldMkLst>
        <pc:spChg chg="del">
          <ac:chgData name="Tristan Ong" userId="916baa62862d5030" providerId="LiveId" clId="{D40B898D-D238-4C54-90DB-34D099182FFA}" dt="2022-08-10T15:31:10.305" v="7902" actId="478"/>
          <ac:spMkLst>
            <pc:docMk/>
            <pc:sldMk cId="2116903016" sldId="359"/>
            <ac:spMk id="7" creationId="{3072C42B-C266-8FBF-82C2-CB2BA8FF6870}"/>
          </ac:spMkLst>
        </pc:spChg>
        <pc:spChg chg="mod">
          <ac:chgData name="Tristan Ong" userId="916baa62862d5030" providerId="LiveId" clId="{D40B898D-D238-4C54-90DB-34D099182FFA}" dt="2022-08-10T15:31:38.441" v="7914" actId="20577"/>
          <ac:spMkLst>
            <pc:docMk/>
            <pc:sldMk cId="2116903016" sldId="359"/>
            <ac:spMk id="1190" creationId="{00000000-0000-0000-0000-000000000000}"/>
          </ac:spMkLst>
        </pc:spChg>
        <pc:picChg chg="add mod">
          <ac:chgData name="Tristan Ong" userId="916baa62862d5030" providerId="LiveId" clId="{D40B898D-D238-4C54-90DB-34D099182FFA}" dt="2022-08-10T15:31:23.064" v="7906" actId="1076"/>
          <ac:picMkLst>
            <pc:docMk/>
            <pc:sldMk cId="2116903016" sldId="359"/>
            <ac:picMk id="3" creationId="{0C1E24A4-27B0-97B3-CEDF-1057B4763717}"/>
          </ac:picMkLst>
        </pc:picChg>
        <pc:picChg chg="del">
          <ac:chgData name="Tristan Ong" userId="916baa62862d5030" providerId="LiveId" clId="{D40B898D-D238-4C54-90DB-34D099182FFA}" dt="2022-08-10T15:31:10.305" v="7902" actId="478"/>
          <ac:picMkLst>
            <pc:docMk/>
            <pc:sldMk cId="2116903016" sldId="359"/>
            <ac:picMk id="11" creationId="{4F06035B-24A0-0BBD-83FF-70873AFADE0C}"/>
          </ac:picMkLst>
        </pc:picChg>
      </pc:sldChg>
      <pc:sldMasterChg chg="addSldLayout delSldLayout">
        <pc:chgData name="Tristan Ong" userId="916baa62862d5030" providerId="LiveId" clId="{D40B898D-D238-4C54-90DB-34D099182FFA}" dt="2022-08-10T14:17:28.184" v="6688" actId="47"/>
        <pc:sldMasterMkLst>
          <pc:docMk/>
          <pc:sldMasterMk cId="0" sldId="2147483682"/>
        </pc:sldMasterMkLst>
        <pc:sldLayoutChg chg="del">
          <pc:chgData name="Tristan Ong" userId="916baa62862d5030" providerId="LiveId" clId="{D40B898D-D238-4C54-90DB-34D099182FFA}" dt="2022-08-09T07:43:58.815" v="158" actId="47"/>
          <pc:sldLayoutMkLst>
            <pc:docMk/>
            <pc:sldMasterMk cId="0" sldId="2147483682"/>
            <pc:sldLayoutMk cId="0" sldId="2147483650"/>
          </pc:sldLayoutMkLst>
        </pc:sldLayoutChg>
        <pc:sldLayoutChg chg="del">
          <pc:chgData name="Tristan Ong" userId="916baa62862d5030" providerId="LiveId" clId="{D40B898D-D238-4C54-90DB-34D099182FFA}" dt="2022-08-10T14:17:11.474" v="6671" actId="47"/>
          <pc:sldLayoutMkLst>
            <pc:docMk/>
            <pc:sldMasterMk cId="0" sldId="2147483682"/>
            <pc:sldLayoutMk cId="0" sldId="2147483652"/>
          </pc:sldLayoutMkLst>
        </pc:sldLayoutChg>
        <pc:sldLayoutChg chg="del">
          <pc:chgData name="Tristan Ong" userId="916baa62862d5030" providerId="LiveId" clId="{D40B898D-D238-4C54-90DB-34D099182FFA}" dt="2022-08-10T14:17:00.045" v="6655" actId="47"/>
          <pc:sldLayoutMkLst>
            <pc:docMk/>
            <pc:sldMasterMk cId="0" sldId="2147483682"/>
            <pc:sldLayoutMk cId="0" sldId="2147483654"/>
          </pc:sldLayoutMkLst>
        </pc:sldLayoutChg>
        <pc:sldLayoutChg chg="del">
          <pc:chgData name="Tristan Ong" userId="916baa62862d5030" providerId="LiveId" clId="{D40B898D-D238-4C54-90DB-34D099182FFA}" dt="2022-08-10T14:17:09.660" v="6669" actId="47"/>
          <pc:sldLayoutMkLst>
            <pc:docMk/>
            <pc:sldMasterMk cId="0" sldId="2147483682"/>
            <pc:sldLayoutMk cId="0" sldId="2147483655"/>
          </pc:sldLayoutMkLst>
        </pc:sldLayoutChg>
        <pc:sldLayoutChg chg="del">
          <pc:chgData name="Tristan Ong" userId="916baa62862d5030" providerId="LiveId" clId="{D40B898D-D238-4C54-90DB-34D099182FFA}" dt="2022-08-10T14:17:07.871" v="6667" actId="47"/>
          <pc:sldLayoutMkLst>
            <pc:docMk/>
            <pc:sldMasterMk cId="0" sldId="2147483682"/>
            <pc:sldLayoutMk cId="0" sldId="2147483657"/>
          </pc:sldLayoutMkLst>
        </pc:sldLayoutChg>
        <pc:sldLayoutChg chg="add del">
          <pc:chgData name="Tristan Ong" userId="916baa62862d5030" providerId="LiveId" clId="{D40B898D-D238-4C54-90DB-34D099182FFA}" dt="2022-08-10T11:32:25.107" v="4179" actId="47"/>
          <pc:sldLayoutMkLst>
            <pc:docMk/>
            <pc:sldMasterMk cId="0" sldId="2147483682"/>
            <pc:sldLayoutMk cId="0" sldId="2147483663"/>
          </pc:sldLayoutMkLst>
        </pc:sldLayoutChg>
        <pc:sldLayoutChg chg="del">
          <pc:chgData name="Tristan Ong" userId="916baa62862d5030" providerId="LiveId" clId="{D40B898D-D238-4C54-90DB-34D099182FFA}" dt="2022-08-10T14:17:01.899" v="6658" actId="47"/>
          <pc:sldLayoutMkLst>
            <pc:docMk/>
            <pc:sldMasterMk cId="0" sldId="2147483682"/>
            <pc:sldLayoutMk cId="0" sldId="2147483665"/>
          </pc:sldLayoutMkLst>
        </pc:sldLayoutChg>
        <pc:sldLayoutChg chg="del">
          <pc:chgData name="Tristan Ong" userId="916baa62862d5030" providerId="LiveId" clId="{D40B898D-D238-4C54-90DB-34D099182FFA}" dt="2022-08-10T14:17:01.088" v="6656" actId="47"/>
          <pc:sldLayoutMkLst>
            <pc:docMk/>
            <pc:sldMasterMk cId="0" sldId="2147483682"/>
            <pc:sldLayoutMk cId="0" sldId="2147483666"/>
          </pc:sldLayoutMkLst>
        </pc:sldLayoutChg>
        <pc:sldLayoutChg chg="del">
          <pc:chgData name="Tristan Ong" userId="916baa62862d5030" providerId="LiveId" clId="{D40B898D-D238-4C54-90DB-34D099182FFA}" dt="2022-08-10T14:17:01.426" v="6657" actId="47"/>
          <pc:sldLayoutMkLst>
            <pc:docMk/>
            <pc:sldMasterMk cId="0" sldId="2147483682"/>
            <pc:sldLayoutMk cId="0" sldId="2147483667"/>
          </pc:sldLayoutMkLst>
        </pc:sldLayoutChg>
        <pc:sldLayoutChg chg="del">
          <pc:chgData name="Tristan Ong" userId="916baa62862d5030" providerId="LiveId" clId="{D40B898D-D238-4C54-90DB-34D099182FFA}" dt="2022-08-10T14:17:02.231" v="6659" actId="47"/>
          <pc:sldLayoutMkLst>
            <pc:docMk/>
            <pc:sldMasterMk cId="0" sldId="2147483682"/>
            <pc:sldLayoutMk cId="0" sldId="2147483669"/>
          </pc:sldLayoutMkLst>
        </pc:sldLayoutChg>
        <pc:sldLayoutChg chg="del">
          <pc:chgData name="Tristan Ong" userId="916baa62862d5030" providerId="LiveId" clId="{D40B898D-D238-4C54-90DB-34D099182FFA}" dt="2022-08-10T14:17:03.180" v="6661" actId="47"/>
          <pc:sldLayoutMkLst>
            <pc:docMk/>
            <pc:sldMasterMk cId="0" sldId="2147483682"/>
            <pc:sldLayoutMk cId="0" sldId="2147483670"/>
          </pc:sldLayoutMkLst>
        </pc:sldLayoutChg>
        <pc:sldLayoutChg chg="del">
          <pc:chgData name="Tristan Ong" userId="916baa62862d5030" providerId="LiveId" clId="{D40B898D-D238-4C54-90DB-34D099182FFA}" dt="2022-08-10T14:17:04.037" v="6662" actId="47"/>
          <pc:sldLayoutMkLst>
            <pc:docMk/>
            <pc:sldMasterMk cId="0" sldId="2147483682"/>
            <pc:sldLayoutMk cId="0" sldId="2147483671"/>
          </pc:sldLayoutMkLst>
        </pc:sldLayoutChg>
        <pc:sldLayoutChg chg="del">
          <pc:chgData name="Tristan Ong" userId="916baa62862d5030" providerId="LiveId" clId="{D40B898D-D238-4C54-90DB-34D099182FFA}" dt="2022-08-10T14:17:08.444" v="6668" actId="47"/>
          <pc:sldLayoutMkLst>
            <pc:docMk/>
            <pc:sldMasterMk cId="0" sldId="2147483682"/>
            <pc:sldLayoutMk cId="0" sldId="2147483673"/>
          </pc:sldLayoutMkLst>
        </pc:sldLayoutChg>
        <pc:sldLayoutChg chg="del">
          <pc:chgData name="Tristan Ong" userId="916baa62862d5030" providerId="LiveId" clId="{D40B898D-D238-4C54-90DB-34D099182FFA}" dt="2022-08-10T14:17:11.043" v="6670" actId="47"/>
          <pc:sldLayoutMkLst>
            <pc:docMk/>
            <pc:sldMasterMk cId="0" sldId="2147483682"/>
            <pc:sldLayoutMk cId="0" sldId="2147483674"/>
          </pc:sldLayoutMkLst>
        </pc:sldLayoutChg>
        <pc:sldLayoutChg chg="del">
          <pc:chgData name="Tristan Ong" userId="916baa62862d5030" providerId="LiveId" clId="{D40B898D-D238-4C54-90DB-34D099182FFA}" dt="2022-08-10T14:17:12.134" v="6672" actId="47"/>
          <pc:sldLayoutMkLst>
            <pc:docMk/>
            <pc:sldMasterMk cId="0" sldId="2147483682"/>
            <pc:sldLayoutMk cId="0" sldId="2147483675"/>
          </pc:sldLayoutMkLst>
        </pc:sldLayoutChg>
        <pc:sldLayoutChg chg="add del">
          <pc:chgData name="Tristan Ong" userId="916baa62862d5030" providerId="LiveId" clId="{D40B898D-D238-4C54-90DB-34D099182FFA}" dt="2022-08-10T14:17:24.185" v="6685" actId="47"/>
          <pc:sldLayoutMkLst>
            <pc:docMk/>
            <pc:sldMasterMk cId="0" sldId="2147483682"/>
            <pc:sldLayoutMk cId="0" sldId="2147483676"/>
          </pc:sldLayoutMkLst>
        </pc:sldLayoutChg>
        <pc:sldLayoutChg chg="add del">
          <pc:chgData name="Tristan Ong" userId="916baa62862d5030" providerId="LiveId" clId="{D40B898D-D238-4C54-90DB-34D099182FFA}" dt="2022-08-10T14:17:21.410" v="6683" actId="47"/>
          <pc:sldLayoutMkLst>
            <pc:docMk/>
            <pc:sldMasterMk cId="0" sldId="2147483682"/>
            <pc:sldLayoutMk cId="0" sldId="2147483677"/>
          </pc:sldLayoutMkLst>
        </pc:sldLayoutChg>
        <pc:sldLayoutChg chg="add del">
          <pc:chgData name="Tristan Ong" userId="916baa62862d5030" providerId="LiveId" clId="{D40B898D-D238-4C54-90DB-34D099182FFA}" dt="2022-08-10T14:17:28.184" v="6688" actId="47"/>
          <pc:sldLayoutMkLst>
            <pc:docMk/>
            <pc:sldMasterMk cId="0" sldId="2147483682"/>
            <pc:sldLayoutMk cId="0" sldId="2147483678"/>
          </pc:sldLayoutMkLst>
        </pc:sldLayoutChg>
        <pc:sldLayoutChg chg="add del">
          <pc:chgData name="Tristan Ong" userId="916baa62862d5030" providerId="LiveId" clId="{D40B898D-D238-4C54-90DB-34D099182FFA}" dt="2022-08-10T14:17:27.667" v="6687" actId="47"/>
          <pc:sldLayoutMkLst>
            <pc:docMk/>
            <pc:sldMasterMk cId="0" sldId="2147483682"/>
            <pc:sldLayoutMk cId="0" sldId="2147483679"/>
          </pc:sldLayoutMkLst>
        </pc:sldLayoutChg>
      </pc:sldMasterChg>
      <pc:sldMasterChg chg="del delSldLayout">
        <pc:chgData name="Tristan Ong" userId="916baa62862d5030" providerId="LiveId" clId="{D40B898D-D238-4C54-90DB-34D099182FFA}" dt="2022-08-10T14:17:36.690" v="6706" actId="47"/>
        <pc:sldMasterMkLst>
          <pc:docMk/>
          <pc:sldMasterMk cId="0" sldId="2147483683"/>
        </pc:sldMasterMkLst>
        <pc:sldLayoutChg chg="del">
          <pc:chgData name="Tristan Ong" userId="916baa62862d5030" providerId="LiveId" clId="{D40B898D-D238-4C54-90DB-34D099182FFA}" dt="2022-08-10T14:17:36.690" v="6706" actId="47"/>
          <pc:sldLayoutMkLst>
            <pc:docMk/>
            <pc:sldMasterMk cId="0" sldId="2147483683"/>
            <pc:sldLayoutMk cId="0" sldId="2147483680"/>
          </pc:sldLayoutMkLst>
        </pc:sldLayoutChg>
      </pc:sldMasterChg>
      <pc:sldMasterChg chg="del delSldLayout">
        <pc:chgData name="Tristan Ong" userId="916baa62862d5030" providerId="LiveId" clId="{D40B898D-D238-4C54-90DB-34D099182FFA}" dt="2022-08-10T14:17:29.345" v="6690" actId="47"/>
        <pc:sldMasterMkLst>
          <pc:docMk/>
          <pc:sldMasterMk cId="0" sldId="2147483684"/>
        </pc:sldMasterMkLst>
        <pc:sldLayoutChg chg="del">
          <pc:chgData name="Tristan Ong" userId="916baa62862d5030" providerId="LiveId" clId="{D40B898D-D238-4C54-90DB-34D099182FFA}" dt="2022-08-10T14:17:29.345" v="6690" actId="47"/>
          <pc:sldLayoutMkLst>
            <pc:docMk/>
            <pc:sldMasterMk cId="0" sldId="2147483684"/>
            <pc:sldLayoutMk cId="0" sldId="2147483681"/>
          </pc:sldLayoutMkLst>
        </pc:sldLayoutChg>
      </pc:sldMasterChg>
    </pc:docChg>
  </pc:docChgLst>
  <pc:docChgLst>
    <pc:chgData name="Tristan Ong" userId="916baa62862d5030" providerId="LiveId" clId="{3E223E65-6F9E-415D-B52E-05C032238239}"/>
    <pc:docChg chg="modSld">
      <pc:chgData name="Tristan Ong" userId="916baa62862d5030" providerId="LiveId" clId="{3E223E65-6F9E-415D-B52E-05C032238239}" dt="2022-08-12T15:22:13.464" v="63" actId="14100"/>
      <pc:docMkLst>
        <pc:docMk/>
      </pc:docMkLst>
      <pc:sldChg chg="modSp mod">
        <pc:chgData name="Tristan Ong" userId="916baa62862d5030" providerId="LiveId" clId="{3E223E65-6F9E-415D-B52E-05C032238239}" dt="2022-08-12T15:22:13.464" v="63" actId="14100"/>
        <pc:sldMkLst>
          <pc:docMk/>
          <pc:sldMk cId="2265134277" sldId="314"/>
        </pc:sldMkLst>
        <pc:spChg chg="mod">
          <ac:chgData name="Tristan Ong" userId="916baa62862d5030" providerId="LiveId" clId="{3E223E65-6F9E-415D-B52E-05C032238239}" dt="2022-08-12T15:22:13.464" v="63" actId="14100"/>
          <ac:spMkLst>
            <pc:docMk/>
            <pc:sldMk cId="2265134277" sldId="314"/>
            <ac:spMk id="10" creationId="{735E849E-F225-8878-A75C-6EAD273B79D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8bbe045960_6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8bbe045960_6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0606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8bbe045960_6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8bbe045960_6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8576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8bbe045960_6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8bbe045960_6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3925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8bbe045960_6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8bbe045960_6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7753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8bbe045960_6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8bbe045960_6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2175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8bbe045960_6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8bbe045960_6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0218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8bbe045960_6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8bbe045960_6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79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8bbe045960_6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8bbe045960_6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5135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8b0384d5f9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8b0384d5f9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8bbe045960_6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8bbe045960_6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7122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5fd4b45418938cd5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5fd4b45418938cd5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8bbe045960_6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8bbe045960_6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93969108f1_1_31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93969108f1_1_31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361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93969108f1_1_31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93969108f1_1_31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6048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93969108f1_1_31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93969108f1_1_31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6176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93969108f1_1_31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93969108f1_1_31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93029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93969108f1_1_31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93969108f1_1_31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702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93969108f1_1_31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93969108f1_1_31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19006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93969108f1_1_31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93969108f1_1_31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93969108f1_1_31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93969108f1_1_31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55853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93969108f1_1_31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93969108f1_1_31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401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8b0384d5f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8b0384d5f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93969108f1_1_31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93969108f1_1_31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442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93969108f1_1_31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93969108f1_1_31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74061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93969108f1_1_31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93969108f1_1_31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3753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93969108f1_1_31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93969108f1_1_31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6852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93969108f1_1_31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93969108f1_1_31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2894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93969108f1_1_31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93969108f1_1_31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297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93969108f1_1_31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93969108f1_1_31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5010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93969108f1_1_31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93969108f1_1_31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27424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93969108f1_1_31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93969108f1_1_31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8335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93969108f1_1_31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93969108f1_1_31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725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8d83cf88e8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8d83cf88e8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93969108f1_1_31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93969108f1_1_31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59517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93969108f1_1_31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93969108f1_1_31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21180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86649e36a1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86649e36a1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93969108f1_1_31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93969108f1_1_31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39464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93969108f1_1_31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93969108f1_1_31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43281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93969108f1_1_31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93969108f1_1_31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15149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93969108f1_1_31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93969108f1_1_31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4074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92ff37ea2c_4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92ff37ea2c_4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92ff37ea2c_4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92ff37ea2c_4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41756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8b7e7b105a_1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8b7e7b105a_1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8bbe045960_6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8bbe045960_6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8b7e7b105a_1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8b7e7b105a_1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9073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8b7e7b105a_1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8b7e7b105a_1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12687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93969108f1_1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93969108f1_1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8b7e7b105a_1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8b7e7b105a_1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8bbe045960_6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8bbe045960_6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4277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8bbe045960_6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8bbe045960_6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444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8bbe045960_6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8bbe045960_6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754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8bbe045960_6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8bbe045960_6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8248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5"/>
        </a:solidFill>
        <a:effectLst/>
      </p:bgPr>
    </p:bg>
    <p:spTree>
      <p:nvGrpSpPr>
        <p:cNvPr id="1" name="Shape 8"/>
        <p:cNvGrpSpPr/>
        <p:nvPr/>
      </p:nvGrpSpPr>
      <p:grpSpPr>
        <a:xfrm>
          <a:off x="0" y="0"/>
          <a:ext cx="0" cy="0"/>
          <a:chOff x="0" y="0"/>
          <a:chExt cx="0" cy="0"/>
        </a:xfrm>
      </p:grpSpPr>
      <p:sp>
        <p:nvSpPr>
          <p:cNvPr id="9" name="Google Shape;9;p2"/>
          <p:cNvSpPr/>
          <p:nvPr/>
        </p:nvSpPr>
        <p:spPr>
          <a:xfrm>
            <a:off x="-2534550" y="4085025"/>
            <a:ext cx="12182784" cy="2559993"/>
          </a:xfrm>
          <a:custGeom>
            <a:avLst/>
            <a:gdLst/>
            <a:ahLst/>
            <a:cxnLst/>
            <a:rect l="l" t="t" r="r" b="b"/>
            <a:pathLst>
              <a:path w="296346" h="185776" extrusionOk="0">
                <a:moveTo>
                  <a:pt x="66710" y="0"/>
                </a:moveTo>
                <a:cubicBezTo>
                  <a:pt x="57325" y="0"/>
                  <a:pt x="46367" y="1938"/>
                  <a:pt x="38628" y="7210"/>
                </a:cubicBezTo>
                <a:cubicBezTo>
                  <a:pt x="31323" y="12114"/>
                  <a:pt x="28521" y="20586"/>
                  <a:pt x="26553" y="28792"/>
                </a:cubicBezTo>
                <a:cubicBezTo>
                  <a:pt x="20782" y="53143"/>
                  <a:pt x="15011" y="77561"/>
                  <a:pt x="9207" y="101911"/>
                </a:cubicBezTo>
                <a:cubicBezTo>
                  <a:pt x="5872" y="115955"/>
                  <a:pt x="2536" y="130098"/>
                  <a:pt x="935" y="144475"/>
                </a:cubicBezTo>
                <a:cubicBezTo>
                  <a:pt x="334" y="149812"/>
                  <a:pt x="1" y="155483"/>
                  <a:pt x="2436" y="160320"/>
                </a:cubicBezTo>
                <a:cubicBezTo>
                  <a:pt x="4938" y="165323"/>
                  <a:pt x="9941" y="168526"/>
                  <a:pt x="14978" y="170961"/>
                </a:cubicBezTo>
                <a:cubicBezTo>
                  <a:pt x="30322" y="178233"/>
                  <a:pt x="47568" y="180067"/>
                  <a:pt x="64513" y="181502"/>
                </a:cubicBezTo>
                <a:cubicBezTo>
                  <a:pt x="98555" y="184344"/>
                  <a:pt x="132751" y="185776"/>
                  <a:pt x="166934" y="185776"/>
                </a:cubicBezTo>
                <a:cubicBezTo>
                  <a:pt x="182894" y="185776"/>
                  <a:pt x="198851" y="185464"/>
                  <a:pt x="214787" y="184837"/>
                </a:cubicBezTo>
                <a:cubicBezTo>
                  <a:pt x="239939" y="183870"/>
                  <a:pt x="267558" y="180901"/>
                  <a:pt x="284737" y="162521"/>
                </a:cubicBezTo>
                <a:cubicBezTo>
                  <a:pt x="289341" y="157618"/>
                  <a:pt x="292977" y="151680"/>
                  <a:pt x="294478" y="145176"/>
                </a:cubicBezTo>
                <a:cubicBezTo>
                  <a:pt x="296346" y="137137"/>
                  <a:pt x="294978" y="128664"/>
                  <a:pt x="293710" y="120491"/>
                </a:cubicBezTo>
                <a:cubicBezTo>
                  <a:pt x="287973" y="82998"/>
                  <a:pt x="285171" y="45071"/>
                  <a:pt x="285371" y="7110"/>
                </a:cubicBezTo>
                <a:lnTo>
                  <a:pt x="285371" y="7110"/>
                </a:lnTo>
                <a:cubicBezTo>
                  <a:pt x="274463" y="15783"/>
                  <a:pt x="261020" y="21287"/>
                  <a:pt x="247144" y="22788"/>
                </a:cubicBezTo>
                <a:cubicBezTo>
                  <a:pt x="240973" y="23455"/>
                  <a:pt x="234468" y="23422"/>
                  <a:pt x="229098" y="26557"/>
                </a:cubicBezTo>
                <a:cubicBezTo>
                  <a:pt x="219658" y="32028"/>
                  <a:pt x="216188" y="45871"/>
                  <a:pt x="205648" y="48640"/>
                </a:cubicBezTo>
                <a:cubicBezTo>
                  <a:pt x="204171" y="49025"/>
                  <a:pt x="202641" y="49161"/>
                  <a:pt x="201085" y="49161"/>
                </a:cubicBezTo>
                <a:cubicBezTo>
                  <a:pt x="197377" y="49161"/>
                  <a:pt x="193524" y="48390"/>
                  <a:pt x="189920" y="48390"/>
                </a:cubicBezTo>
                <a:cubicBezTo>
                  <a:pt x="187178" y="48390"/>
                  <a:pt x="184579" y="48836"/>
                  <a:pt x="182298" y="50408"/>
                </a:cubicBezTo>
                <a:cubicBezTo>
                  <a:pt x="179662" y="52209"/>
                  <a:pt x="178128" y="55145"/>
                  <a:pt x="175659" y="57146"/>
                </a:cubicBezTo>
                <a:cubicBezTo>
                  <a:pt x="172925" y="59433"/>
                  <a:pt x="169357" y="60270"/>
                  <a:pt x="165733" y="60270"/>
                </a:cubicBezTo>
                <a:cubicBezTo>
                  <a:pt x="164230" y="60270"/>
                  <a:pt x="162717" y="60126"/>
                  <a:pt x="161249" y="59881"/>
                </a:cubicBezTo>
                <a:cubicBezTo>
                  <a:pt x="151109" y="58147"/>
                  <a:pt x="141769" y="52142"/>
                  <a:pt x="136065" y="43603"/>
                </a:cubicBezTo>
                <a:cubicBezTo>
                  <a:pt x="130627" y="35531"/>
                  <a:pt x="127358" y="24322"/>
                  <a:pt x="117952" y="21554"/>
                </a:cubicBezTo>
                <a:cubicBezTo>
                  <a:pt x="111914" y="19753"/>
                  <a:pt x="104776" y="22188"/>
                  <a:pt x="99505" y="18752"/>
                </a:cubicBezTo>
                <a:cubicBezTo>
                  <a:pt x="96503" y="16784"/>
                  <a:pt x="94835" y="13381"/>
                  <a:pt x="92600" y="10546"/>
                </a:cubicBezTo>
                <a:cubicBezTo>
                  <a:pt x="87096" y="3541"/>
                  <a:pt x="77856" y="339"/>
                  <a:pt x="68983" y="38"/>
                </a:cubicBezTo>
                <a:cubicBezTo>
                  <a:pt x="68238" y="13"/>
                  <a:pt x="67479" y="0"/>
                  <a:pt x="667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flipH="1">
            <a:off x="7586833" y="167100"/>
            <a:ext cx="4274568" cy="2444503"/>
          </a:xfrm>
          <a:custGeom>
            <a:avLst/>
            <a:gdLst/>
            <a:ahLst/>
            <a:cxnLst/>
            <a:rect l="l" t="t" r="r" b="b"/>
            <a:pathLst>
              <a:path w="83260" h="47614" extrusionOk="0">
                <a:moveTo>
                  <a:pt x="8920" y="1"/>
                </a:moveTo>
                <a:cubicBezTo>
                  <a:pt x="8511" y="1"/>
                  <a:pt x="8105" y="42"/>
                  <a:pt x="7706" y="137"/>
                </a:cubicBezTo>
                <a:cubicBezTo>
                  <a:pt x="5337" y="705"/>
                  <a:pt x="3970" y="3140"/>
                  <a:pt x="3002" y="5341"/>
                </a:cubicBezTo>
                <a:cubicBezTo>
                  <a:pt x="1935" y="7943"/>
                  <a:pt x="1134" y="10645"/>
                  <a:pt x="567" y="13414"/>
                </a:cubicBezTo>
                <a:cubicBezTo>
                  <a:pt x="200" y="15282"/>
                  <a:pt x="0" y="17250"/>
                  <a:pt x="500" y="19118"/>
                </a:cubicBezTo>
                <a:cubicBezTo>
                  <a:pt x="1534" y="22854"/>
                  <a:pt x="5204" y="25189"/>
                  <a:pt x="8773" y="26923"/>
                </a:cubicBezTo>
                <a:cubicBezTo>
                  <a:pt x="18613" y="31627"/>
                  <a:pt x="29488" y="34195"/>
                  <a:pt x="40396" y="34462"/>
                </a:cubicBezTo>
                <a:cubicBezTo>
                  <a:pt x="41137" y="34479"/>
                  <a:pt x="41882" y="34484"/>
                  <a:pt x="42629" y="34484"/>
                </a:cubicBezTo>
                <a:cubicBezTo>
                  <a:pt x="43919" y="34484"/>
                  <a:pt x="45215" y="34468"/>
                  <a:pt x="46508" y="34468"/>
                </a:cubicBezTo>
                <a:cubicBezTo>
                  <a:pt x="50492" y="34468"/>
                  <a:pt x="54460" y="34617"/>
                  <a:pt x="58208" y="35830"/>
                </a:cubicBezTo>
                <a:cubicBezTo>
                  <a:pt x="61244" y="36797"/>
                  <a:pt x="64079" y="38432"/>
                  <a:pt x="66848" y="40033"/>
                </a:cubicBezTo>
                <a:cubicBezTo>
                  <a:pt x="67515" y="40466"/>
                  <a:pt x="68883" y="41934"/>
                  <a:pt x="69183" y="42668"/>
                </a:cubicBezTo>
                <a:cubicBezTo>
                  <a:pt x="69603" y="43731"/>
                  <a:pt x="69905" y="47613"/>
                  <a:pt x="71745" y="47613"/>
                </a:cubicBezTo>
                <a:cubicBezTo>
                  <a:pt x="72098" y="47613"/>
                  <a:pt x="72508" y="47471"/>
                  <a:pt x="72985" y="47138"/>
                </a:cubicBezTo>
                <a:cubicBezTo>
                  <a:pt x="74520" y="46037"/>
                  <a:pt x="73986" y="41701"/>
                  <a:pt x="75721" y="39999"/>
                </a:cubicBezTo>
                <a:cubicBezTo>
                  <a:pt x="77822" y="37965"/>
                  <a:pt x="81391" y="37364"/>
                  <a:pt x="82559" y="34662"/>
                </a:cubicBezTo>
                <a:cubicBezTo>
                  <a:pt x="83259" y="32961"/>
                  <a:pt x="82692" y="30926"/>
                  <a:pt x="81592" y="29425"/>
                </a:cubicBezTo>
                <a:cubicBezTo>
                  <a:pt x="80524" y="27924"/>
                  <a:pt x="79023" y="26757"/>
                  <a:pt x="77689" y="25456"/>
                </a:cubicBezTo>
                <a:cubicBezTo>
                  <a:pt x="74053" y="21986"/>
                  <a:pt x="71184" y="17316"/>
                  <a:pt x="66481" y="15615"/>
                </a:cubicBezTo>
                <a:cubicBezTo>
                  <a:pt x="65013" y="15078"/>
                  <a:pt x="63510" y="14881"/>
                  <a:pt x="61985" y="14881"/>
                </a:cubicBezTo>
                <a:cubicBezTo>
                  <a:pt x="57797" y="14881"/>
                  <a:pt x="53439" y="16365"/>
                  <a:pt x="49164" y="16365"/>
                </a:cubicBezTo>
                <a:cubicBezTo>
                  <a:pt x="48910" y="16365"/>
                  <a:pt x="48655" y="16360"/>
                  <a:pt x="48401" y="16349"/>
                </a:cubicBezTo>
                <a:cubicBezTo>
                  <a:pt x="41997" y="16116"/>
                  <a:pt x="36359" y="12213"/>
                  <a:pt x="30789" y="8977"/>
                </a:cubicBezTo>
                <a:cubicBezTo>
                  <a:pt x="24951" y="5608"/>
                  <a:pt x="18780" y="2839"/>
                  <a:pt x="12376" y="705"/>
                </a:cubicBezTo>
                <a:cubicBezTo>
                  <a:pt x="11265" y="334"/>
                  <a:pt x="10082" y="1"/>
                  <a:pt x="89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251911" y="2942384"/>
            <a:ext cx="563960" cy="2368153"/>
          </a:xfrm>
          <a:custGeom>
            <a:avLst/>
            <a:gdLst/>
            <a:ahLst/>
            <a:cxnLst/>
            <a:rect l="l" t="t" r="r" b="b"/>
            <a:pathLst>
              <a:path w="29289" h="122989" extrusionOk="0">
                <a:moveTo>
                  <a:pt x="6872" y="1"/>
                </a:moveTo>
                <a:lnTo>
                  <a:pt x="1" y="122989"/>
                </a:lnTo>
                <a:lnTo>
                  <a:pt x="29288" y="122989"/>
                </a:lnTo>
                <a:lnTo>
                  <a:pt x="22383" y="1"/>
                </a:lnTo>
                <a:cubicBezTo>
                  <a:pt x="22383" y="501"/>
                  <a:pt x="20349" y="935"/>
                  <a:pt x="17480" y="1102"/>
                </a:cubicBezTo>
                <a:cubicBezTo>
                  <a:pt x="16613" y="1168"/>
                  <a:pt x="15645" y="1202"/>
                  <a:pt x="14644" y="1202"/>
                </a:cubicBezTo>
                <a:cubicBezTo>
                  <a:pt x="13344" y="1202"/>
                  <a:pt x="12143" y="1168"/>
                  <a:pt x="11109" y="1068"/>
                </a:cubicBezTo>
                <a:cubicBezTo>
                  <a:pt x="8607" y="868"/>
                  <a:pt x="6872" y="434"/>
                  <a:pt x="68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687989" y="3325876"/>
            <a:ext cx="1218437" cy="1969308"/>
          </a:xfrm>
          <a:custGeom>
            <a:avLst/>
            <a:gdLst/>
            <a:ahLst/>
            <a:cxnLst/>
            <a:rect l="l" t="t" r="r" b="b"/>
            <a:pathLst>
              <a:path w="63279" h="99172" extrusionOk="0">
                <a:moveTo>
                  <a:pt x="0" y="0"/>
                </a:moveTo>
                <a:lnTo>
                  <a:pt x="0" y="99171"/>
                </a:lnTo>
                <a:lnTo>
                  <a:pt x="63279" y="99171"/>
                </a:lnTo>
                <a:lnTo>
                  <a:pt x="632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97048" y="2902050"/>
            <a:ext cx="2736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052689" y="2589310"/>
            <a:ext cx="2385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7803924" y="3438316"/>
            <a:ext cx="988479" cy="1636232"/>
            <a:chOff x="7753401" y="3121977"/>
            <a:chExt cx="1074901" cy="1779286"/>
          </a:xfrm>
        </p:grpSpPr>
        <p:sp>
          <p:nvSpPr>
            <p:cNvPr id="16" name="Google Shape;16;p2"/>
            <p:cNvSpPr/>
            <p:nvPr/>
          </p:nvSpPr>
          <p:spPr>
            <a:xfrm>
              <a:off x="8556564" y="3121977"/>
              <a:ext cx="271738" cy="115966"/>
            </a:xfrm>
            <a:custGeom>
              <a:avLst/>
              <a:gdLst/>
              <a:ahLst/>
              <a:cxnLst/>
              <a:rect l="l" t="t" r="r" b="b"/>
              <a:pathLst>
                <a:path w="12977" h="5538" extrusionOk="0">
                  <a:moveTo>
                    <a:pt x="0" y="1"/>
                  </a:moveTo>
                  <a:lnTo>
                    <a:pt x="0" y="5538"/>
                  </a:lnTo>
                  <a:lnTo>
                    <a:pt x="12976" y="5538"/>
                  </a:lnTo>
                  <a:lnTo>
                    <a:pt x="12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556564" y="3306347"/>
              <a:ext cx="271738" cy="115987"/>
            </a:xfrm>
            <a:custGeom>
              <a:avLst/>
              <a:gdLst/>
              <a:ahLst/>
              <a:cxnLst/>
              <a:rect l="l" t="t" r="r" b="b"/>
              <a:pathLst>
                <a:path w="12977" h="5539" extrusionOk="0">
                  <a:moveTo>
                    <a:pt x="0" y="1"/>
                  </a:moveTo>
                  <a:lnTo>
                    <a:pt x="0" y="5538"/>
                  </a:lnTo>
                  <a:lnTo>
                    <a:pt x="12976" y="5538"/>
                  </a:lnTo>
                  <a:lnTo>
                    <a:pt x="12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556564" y="3490738"/>
              <a:ext cx="271738" cy="115966"/>
            </a:xfrm>
            <a:custGeom>
              <a:avLst/>
              <a:gdLst/>
              <a:ahLst/>
              <a:cxnLst/>
              <a:rect l="l" t="t" r="r" b="b"/>
              <a:pathLst>
                <a:path w="12977" h="5538" extrusionOk="0">
                  <a:moveTo>
                    <a:pt x="0" y="0"/>
                  </a:moveTo>
                  <a:lnTo>
                    <a:pt x="0" y="5537"/>
                  </a:lnTo>
                  <a:lnTo>
                    <a:pt x="12976" y="5537"/>
                  </a:lnTo>
                  <a:lnTo>
                    <a:pt x="129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556564" y="3673706"/>
              <a:ext cx="271738" cy="115987"/>
            </a:xfrm>
            <a:custGeom>
              <a:avLst/>
              <a:gdLst/>
              <a:ahLst/>
              <a:cxnLst/>
              <a:rect l="l" t="t" r="r" b="b"/>
              <a:pathLst>
                <a:path w="12977" h="5539" extrusionOk="0">
                  <a:moveTo>
                    <a:pt x="0" y="1"/>
                  </a:moveTo>
                  <a:lnTo>
                    <a:pt x="0" y="5538"/>
                  </a:lnTo>
                  <a:lnTo>
                    <a:pt x="12976" y="5538"/>
                  </a:lnTo>
                  <a:lnTo>
                    <a:pt x="12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556564" y="3858097"/>
              <a:ext cx="271738" cy="115966"/>
            </a:xfrm>
            <a:custGeom>
              <a:avLst/>
              <a:gdLst/>
              <a:ahLst/>
              <a:cxnLst/>
              <a:rect l="l" t="t" r="r" b="b"/>
              <a:pathLst>
                <a:path w="12977" h="5538" extrusionOk="0">
                  <a:moveTo>
                    <a:pt x="0" y="0"/>
                  </a:moveTo>
                  <a:lnTo>
                    <a:pt x="0" y="5537"/>
                  </a:lnTo>
                  <a:lnTo>
                    <a:pt x="12976" y="5537"/>
                  </a:lnTo>
                  <a:lnTo>
                    <a:pt x="129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154972" y="3121977"/>
              <a:ext cx="271738" cy="115966"/>
            </a:xfrm>
            <a:custGeom>
              <a:avLst/>
              <a:gdLst/>
              <a:ahLst/>
              <a:cxnLst/>
              <a:rect l="l" t="t" r="r" b="b"/>
              <a:pathLst>
                <a:path w="12977" h="5538" extrusionOk="0">
                  <a:moveTo>
                    <a:pt x="1" y="1"/>
                  </a:moveTo>
                  <a:lnTo>
                    <a:pt x="1" y="5538"/>
                  </a:lnTo>
                  <a:lnTo>
                    <a:pt x="12977" y="5538"/>
                  </a:lnTo>
                  <a:lnTo>
                    <a:pt x="12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154972" y="3306347"/>
              <a:ext cx="271738" cy="115987"/>
            </a:xfrm>
            <a:custGeom>
              <a:avLst/>
              <a:gdLst/>
              <a:ahLst/>
              <a:cxnLst/>
              <a:rect l="l" t="t" r="r" b="b"/>
              <a:pathLst>
                <a:path w="12977" h="5539" extrusionOk="0">
                  <a:moveTo>
                    <a:pt x="1" y="1"/>
                  </a:moveTo>
                  <a:lnTo>
                    <a:pt x="1" y="5538"/>
                  </a:lnTo>
                  <a:lnTo>
                    <a:pt x="12977" y="5538"/>
                  </a:lnTo>
                  <a:lnTo>
                    <a:pt x="12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154972" y="3490738"/>
              <a:ext cx="271738" cy="115966"/>
            </a:xfrm>
            <a:custGeom>
              <a:avLst/>
              <a:gdLst/>
              <a:ahLst/>
              <a:cxnLst/>
              <a:rect l="l" t="t" r="r" b="b"/>
              <a:pathLst>
                <a:path w="12977" h="5538" extrusionOk="0">
                  <a:moveTo>
                    <a:pt x="1" y="0"/>
                  </a:moveTo>
                  <a:lnTo>
                    <a:pt x="1" y="5537"/>
                  </a:lnTo>
                  <a:lnTo>
                    <a:pt x="12977" y="5537"/>
                  </a:lnTo>
                  <a:lnTo>
                    <a:pt x="129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154972" y="3673706"/>
              <a:ext cx="271738" cy="115987"/>
            </a:xfrm>
            <a:custGeom>
              <a:avLst/>
              <a:gdLst/>
              <a:ahLst/>
              <a:cxnLst/>
              <a:rect l="l" t="t" r="r" b="b"/>
              <a:pathLst>
                <a:path w="12977" h="5539" extrusionOk="0">
                  <a:moveTo>
                    <a:pt x="1" y="1"/>
                  </a:moveTo>
                  <a:lnTo>
                    <a:pt x="1" y="5538"/>
                  </a:lnTo>
                  <a:lnTo>
                    <a:pt x="12977" y="5538"/>
                  </a:lnTo>
                  <a:lnTo>
                    <a:pt x="12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154972" y="3858097"/>
              <a:ext cx="271738" cy="115966"/>
            </a:xfrm>
            <a:custGeom>
              <a:avLst/>
              <a:gdLst/>
              <a:ahLst/>
              <a:cxnLst/>
              <a:rect l="l" t="t" r="r" b="b"/>
              <a:pathLst>
                <a:path w="12977" h="5538" extrusionOk="0">
                  <a:moveTo>
                    <a:pt x="1" y="0"/>
                  </a:moveTo>
                  <a:lnTo>
                    <a:pt x="1" y="5537"/>
                  </a:lnTo>
                  <a:lnTo>
                    <a:pt x="12977" y="5537"/>
                  </a:lnTo>
                  <a:lnTo>
                    <a:pt x="129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753401" y="3121977"/>
              <a:ext cx="271738" cy="115966"/>
            </a:xfrm>
            <a:custGeom>
              <a:avLst/>
              <a:gdLst/>
              <a:ahLst/>
              <a:cxnLst/>
              <a:rect l="l" t="t" r="r" b="b"/>
              <a:pathLst>
                <a:path w="12977" h="5538" extrusionOk="0">
                  <a:moveTo>
                    <a:pt x="0" y="1"/>
                  </a:moveTo>
                  <a:lnTo>
                    <a:pt x="0" y="5538"/>
                  </a:lnTo>
                  <a:lnTo>
                    <a:pt x="12976" y="5538"/>
                  </a:lnTo>
                  <a:lnTo>
                    <a:pt x="12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753401" y="3306347"/>
              <a:ext cx="271738" cy="115987"/>
            </a:xfrm>
            <a:custGeom>
              <a:avLst/>
              <a:gdLst/>
              <a:ahLst/>
              <a:cxnLst/>
              <a:rect l="l" t="t" r="r" b="b"/>
              <a:pathLst>
                <a:path w="12977" h="5539" extrusionOk="0">
                  <a:moveTo>
                    <a:pt x="0" y="1"/>
                  </a:moveTo>
                  <a:lnTo>
                    <a:pt x="0" y="5538"/>
                  </a:lnTo>
                  <a:lnTo>
                    <a:pt x="12976" y="5538"/>
                  </a:lnTo>
                  <a:lnTo>
                    <a:pt x="12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753401" y="3490738"/>
              <a:ext cx="271738" cy="115966"/>
            </a:xfrm>
            <a:custGeom>
              <a:avLst/>
              <a:gdLst/>
              <a:ahLst/>
              <a:cxnLst/>
              <a:rect l="l" t="t" r="r" b="b"/>
              <a:pathLst>
                <a:path w="12977" h="5538" extrusionOk="0">
                  <a:moveTo>
                    <a:pt x="0" y="0"/>
                  </a:moveTo>
                  <a:lnTo>
                    <a:pt x="0" y="5537"/>
                  </a:lnTo>
                  <a:lnTo>
                    <a:pt x="12976" y="5537"/>
                  </a:lnTo>
                  <a:lnTo>
                    <a:pt x="129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753401" y="3673706"/>
              <a:ext cx="271738" cy="115987"/>
            </a:xfrm>
            <a:custGeom>
              <a:avLst/>
              <a:gdLst/>
              <a:ahLst/>
              <a:cxnLst/>
              <a:rect l="l" t="t" r="r" b="b"/>
              <a:pathLst>
                <a:path w="12977" h="5539" extrusionOk="0">
                  <a:moveTo>
                    <a:pt x="0" y="1"/>
                  </a:moveTo>
                  <a:lnTo>
                    <a:pt x="0" y="5538"/>
                  </a:lnTo>
                  <a:lnTo>
                    <a:pt x="12976" y="5538"/>
                  </a:lnTo>
                  <a:lnTo>
                    <a:pt x="12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753401" y="3858097"/>
              <a:ext cx="271738" cy="115966"/>
            </a:xfrm>
            <a:custGeom>
              <a:avLst/>
              <a:gdLst/>
              <a:ahLst/>
              <a:cxnLst/>
              <a:rect l="l" t="t" r="r" b="b"/>
              <a:pathLst>
                <a:path w="12977" h="5538" extrusionOk="0">
                  <a:moveTo>
                    <a:pt x="0" y="0"/>
                  </a:moveTo>
                  <a:lnTo>
                    <a:pt x="0" y="5537"/>
                  </a:lnTo>
                  <a:lnTo>
                    <a:pt x="12976" y="5537"/>
                  </a:lnTo>
                  <a:lnTo>
                    <a:pt x="129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556564" y="4049177"/>
              <a:ext cx="271738" cy="115966"/>
            </a:xfrm>
            <a:custGeom>
              <a:avLst/>
              <a:gdLst/>
              <a:ahLst/>
              <a:cxnLst/>
              <a:rect l="l" t="t" r="r" b="b"/>
              <a:pathLst>
                <a:path w="12977" h="5538" extrusionOk="0">
                  <a:moveTo>
                    <a:pt x="0" y="1"/>
                  </a:moveTo>
                  <a:lnTo>
                    <a:pt x="0" y="5538"/>
                  </a:lnTo>
                  <a:lnTo>
                    <a:pt x="12976" y="5538"/>
                  </a:lnTo>
                  <a:lnTo>
                    <a:pt x="12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556564" y="4233547"/>
              <a:ext cx="271738" cy="115987"/>
            </a:xfrm>
            <a:custGeom>
              <a:avLst/>
              <a:gdLst/>
              <a:ahLst/>
              <a:cxnLst/>
              <a:rect l="l" t="t" r="r" b="b"/>
              <a:pathLst>
                <a:path w="12977" h="5539" extrusionOk="0">
                  <a:moveTo>
                    <a:pt x="0" y="1"/>
                  </a:moveTo>
                  <a:lnTo>
                    <a:pt x="0" y="5538"/>
                  </a:lnTo>
                  <a:lnTo>
                    <a:pt x="12976" y="5538"/>
                  </a:lnTo>
                  <a:lnTo>
                    <a:pt x="12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556564" y="4417938"/>
              <a:ext cx="271738" cy="115966"/>
            </a:xfrm>
            <a:custGeom>
              <a:avLst/>
              <a:gdLst/>
              <a:ahLst/>
              <a:cxnLst/>
              <a:rect l="l" t="t" r="r" b="b"/>
              <a:pathLst>
                <a:path w="12977" h="5538" extrusionOk="0">
                  <a:moveTo>
                    <a:pt x="0" y="0"/>
                  </a:moveTo>
                  <a:lnTo>
                    <a:pt x="0" y="5537"/>
                  </a:lnTo>
                  <a:lnTo>
                    <a:pt x="12976" y="5537"/>
                  </a:lnTo>
                  <a:lnTo>
                    <a:pt x="129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556564" y="4600906"/>
              <a:ext cx="271738" cy="115987"/>
            </a:xfrm>
            <a:custGeom>
              <a:avLst/>
              <a:gdLst/>
              <a:ahLst/>
              <a:cxnLst/>
              <a:rect l="l" t="t" r="r" b="b"/>
              <a:pathLst>
                <a:path w="12977" h="5539" extrusionOk="0">
                  <a:moveTo>
                    <a:pt x="0" y="1"/>
                  </a:moveTo>
                  <a:lnTo>
                    <a:pt x="0" y="5538"/>
                  </a:lnTo>
                  <a:lnTo>
                    <a:pt x="12976" y="5538"/>
                  </a:lnTo>
                  <a:lnTo>
                    <a:pt x="12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556564" y="4785297"/>
              <a:ext cx="271738" cy="115966"/>
            </a:xfrm>
            <a:custGeom>
              <a:avLst/>
              <a:gdLst/>
              <a:ahLst/>
              <a:cxnLst/>
              <a:rect l="l" t="t" r="r" b="b"/>
              <a:pathLst>
                <a:path w="12977" h="5538" extrusionOk="0">
                  <a:moveTo>
                    <a:pt x="0" y="0"/>
                  </a:moveTo>
                  <a:lnTo>
                    <a:pt x="0" y="5537"/>
                  </a:lnTo>
                  <a:lnTo>
                    <a:pt x="12976" y="5537"/>
                  </a:lnTo>
                  <a:lnTo>
                    <a:pt x="129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154972" y="4049177"/>
              <a:ext cx="271738" cy="115966"/>
            </a:xfrm>
            <a:custGeom>
              <a:avLst/>
              <a:gdLst/>
              <a:ahLst/>
              <a:cxnLst/>
              <a:rect l="l" t="t" r="r" b="b"/>
              <a:pathLst>
                <a:path w="12977" h="5538" extrusionOk="0">
                  <a:moveTo>
                    <a:pt x="1" y="1"/>
                  </a:moveTo>
                  <a:lnTo>
                    <a:pt x="1" y="5538"/>
                  </a:lnTo>
                  <a:lnTo>
                    <a:pt x="12977" y="5538"/>
                  </a:lnTo>
                  <a:lnTo>
                    <a:pt x="12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154972" y="4233547"/>
              <a:ext cx="271738" cy="115987"/>
            </a:xfrm>
            <a:custGeom>
              <a:avLst/>
              <a:gdLst/>
              <a:ahLst/>
              <a:cxnLst/>
              <a:rect l="l" t="t" r="r" b="b"/>
              <a:pathLst>
                <a:path w="12977" h="5539" extrusionOk="0">
                  <a:moveTo>
                    <a:pt x="1" y="1"/>
                  </a:moveTo>
                  <a:lnTo>
                    <a:pt x="1" y="5538"/>
                  </a:lnTo>
                  <a:lnTo>
                    <a:pt x="12977" y="5538"/>
                  </a:lnTo>
                  <a:lnTo>
                    <a:pt x="12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154972" y="4417938"/>
              <a:ext cx="271738" cy="115966"/>
            </a:xfrm>
            <a:custGeom>
              <a:avLst/>
              <a:gdLst/>
              <a:ahLst/>
              <a:cxnLst/>
              <a:rect l="l" t="t" r="r" b="b"/>
              <a:pathLst>
                <a:path w="12977" h="5538" extrusionOk="0">
                  <a:moveTo>
                    <a:pt x="1" y="0"/>
                  </a:moveTo>
                  <a:lnTo>
                    <a:pt x="1" y="5537"/>
                  </a:lnTo>
                  <a:lnTo>
                    <a:pt x="12977" y="5537"/>
                  </a:lnTo>
                  <a:lnTo>
                    <a:pt x="129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154972" y="4600906"/>
              <a:ext cx="271738" cy="115987"/>
            </a:xfrm>
            <a:custGeom>
              <a:avLst/>
              <a:gdLst/>
              <a:ahLst/>
              <a:cxnLst/>
              <a:rect l="l" t="t" r="r" b="b"/>
              <a:pathLst>
                <a:path w="12977" h="5539" extrusionOk="0">
                  <a:moveTo>
                    <a:pt x="1" y="1"/>
                  </a:moveTo>
                  <a:lnTo>
                    <a:pt x="1" y="5538"/>
                  </a:lnTo>
                  <a:lnTo>
                    <a:pt x="12977" y="5538"/>
                  </a:lnTo>
                  <a:lnTo>
                    <a:pt x="12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154972" y="4785297"/>
              <a:ext cx="271738" cy="115966"/>
            </a:xfrm>
            <a:custGeom>
              <a:avLst/>
              <a:gdLst/>
              <a:ahLst/>
              <a:cxnLst/>
              <a:rect l="l" t="t" r="r" b="b"/>
              <a:pathLst>
                <a:path w="12977" h="5538" extrusionOk="0">
                  <a:moveTo>
                    <a:pt x="1" y="0"/>
                  </a:moveTo>
                  <a:lnTo>
                    <a:pt x="1" y="5537"/>
                  </a:lnTo>
                  <a:lnTo>
                    <a:pt x="12977" y="5537"/>
                  </a:lnTo>
                  <a:lnTo>
                    <a:pt x="129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753401" y="4049177"/>
              <a:ext cx="271738" cy="115966"/>
            </a:xfrm>
            <a:custGeom>
              <a:avLst/>
              <a:gdLst/>
              <a:ahLst/>
              <a:cxnLst/>
              <a:rect l="l" t="t" r="r" b="b"/>
              <a:pathLst>
                <a:path w="12977" h="5538" extrusionOk="0">
                  <a:moveTo>
                    <a:pt x="0" y="1"/>
                  </a:moveTo>
                  <a:lnTo>
                    <a:pt x="0" y="5538"/>
                  </a:lnTo>
                  <a:lnTo>
                    <a:pt x="12976" y="5538"/>
                  </a:lnTo>
                  <a:lnTo>
                    <a:pt x="12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753401" y="4233547"/>
              <a:ext cx="271738" cy="115987"/>
            </a:xfrm>
            <a:custGeom>
              <a:avLst/>
              <a:gdLst/>
              <a:ahLst/>
              <a:cxnLst/>
              <a:rect l="l" t="t" r="r" b="b"/>
              <a:pathLst>
                <a:path w="12977" h="5539" extrusionOk="0">
                  <a:moveTo>
                    <a:pt x="0" y="1"/>
                  </a:moveTo>
                  <a:lnTo>
                    <a:pt x="0" y="5538"/>
                  </a:lnTo>
                  <a:lnTo>
                    <a:pt x="12976" y="5538"/>
                  </a:lnTo>
                  <a:lnTo>
                    <a:pt x="12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753401" y="4417938"/>
              <a:ext cx="271738" cy="115966"/>
            </a:xfrm>
            <a:custGeom>
              <a:avLst/>
              <a:gdLst/>
              <a:ahLst/>
              <a:cxnLst/>
              <a:rect l="l" t="t" r="r" b="b"/>
              <a:pathLst>
                <a:path w="12977" h="5538" extrusionOk="0">
                  <a:moveTo>
                    <a:pt x="0" y="0"/>
                  </a:moveTo>
                  <a:lnTo>
                    <a:pt x="0" y="5537"/>
                  </a:lnTo>
                  <a:lnTo>
                    <a:pt x="12976" y="5537"/>
                  </a:lnTo>
                  <a:lnTo>
                    <a:pt x="129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753401" y="4600906"/>
              <a:ext cx="271738" cy="115987"/>
            </a:xfrm>
            <a:custGeom>
              <a:avLst/>
              <a:gdLst/>
              <a:ahLst/>
              <a:cxnLst/>
              <a:rect l="l" t="t" r="r" b="b"/>
              <a:pathLst>
                <a:path w="12977" h="5539" extrusionOk="0">
                  <a:moveTo>
                    <a:pt x="0" y="1"/>
                  </a:moveTo>
                  <a:lnTo>
                    <a:pt x="0" y="5538"/>
                  </a:lnTo>
                  <a:lnTo>
                    <a:pt x="12976" y="5538"/>
                  </a:lnTo>
                  <a:lnTo>
                    <a:pt x="12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753401" y="4785297"/>
              <a:ext cx="271738" cy="115966"/>
            </a:xfrm>
            <a:custGeom>
              <a:avLst/>
              <a:gdLst/>
              <a:ahLst/>
              <a:cxnLst/>
              <a:rect l="l" t="t" r="r" b="b"/>
              <a:pathLst>
                <a:path w="12977" h="5538" extrusionOk="0">
                  <a:moveTo>
                    <a:pt x="0" y="0"/>
                  </a:moveTo>
                  <a:lnTo>
                    <a:pt x="0" y="5537"/>
                  </a:lnTo>
                  <a:lnTo>
                    <a:pt x="12976" y="5537"/>
                  </a:lnTo>
                  <a:lnTo>
                    <a:pt x="129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p:nvPr/>
        </p:nvSpPr>
        <p:spPr>
          <a:xfrm>
            <a:off x="7935228" y="2628990"/>
            <a:ext cx="472113" cy="2672594"/>
          </a:xfrm>
          <a:custGeom>
            <a:avLst/>
            <a:gdLst/>
            <a:ahLst/>
            <a:cxnLst/>
            <a:rect l="l" t="t" r="r" b="b"/>
            <a:pathLst>
              <a:path w="24519" h="138800" extrusionOk="0">
                <a:moveTo>
                  <a:pt x="5738" y="0"/>
                </a:moveTo>
                <a:lnTo>
                  <a:pt x="1" y="138800"/>
                </a:lnTo>
                <a:lnTo>
                  <a:pt x="24518" y="138800"/>
                </a:lnTo>
                <a:lnTo>
                  <a:pt x="18747" y="0"/>
                </a:lnTo>
                <a:cubicBezTo>
                  <a:pt x="18747" y="601"/>
                  <a:pt x="17046" y="1101"/>
                  <a:pt x="14644" y="1301"/>
                </a:cubicBezTo>
                <a:cubicBezTo>
                  <a:pt x="13877" y="1335"/>
                  <a:pt x="13077" y="1368"/>
                  <a:pt x="12243" y="1368"/>
                </a:cubicBezTo>
                <a:cubicBezTo>
                  <a:pt x="11209" y="1368"/>
                  <a:pt x="10175" y="1301"/>
                  <a:pt x="9307" y="1201"/>
                </a:cubicBezTo>
                <a:cubicBezTo>
                  <a:pt x="7172" y="1001"/>
                  <a:pt x="5738" y="534"/>
                  <a:pt x="5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352351" y="1758263"/>
            <a:ext cx="633308" cy="1173972"/>
          </a:xfrm>
          <a:custGeom>
            <a:avLst/>
            <a:gdLst/>
            <a:ahLst/>
            <a:cxnLst/>
            <a:rect l="l" t="t" r="r" b="b"/>
            <a:pathLst>
              <a:path w="19449" h="31497" extrusionOk="0">
                <a:moveTo>
                  <a:pt x="15015" y="0"/>
                </a:moveTo>
                <a:cubicBezTo>
                  <a:pt x="14543" y="0"/>
                  <a:pt x="14073" y="31"/>
                  <a:pt x="13630" y="75"/>
                </a:cubicBezTo>
                <a:cubicBezTo>
                  <a:pt x="10801" y="397"/>
                  <a:pt x="7426" y="1072"/>
                  <a:pt x="6462" y="3772"/>
                </a:cubicBezTo>
                <a:cubicBezTo>
                  <a:pt x="5947" y="5283"/>
                  <a:pt x="6365" y="7051"/>
                  <a:pt x="5594" y="8465"/>
                </a:cubicBezTo>
                <a:cubicBezTo>
                  <a:pt x="4983" y="9558"/>
                  <a:pt x="3826" y="10169"/>
                  <a:pt x="2894" y="11005"/>
                </a:cubicBezTo>
                <a:cubicBezTo>
                  <a:pt x="611" y="13094"/>
                  <a:pt x="1" y="16791"/>
                  <a:pt x="1544" y="19491"/>
                </a:cubicBezTo>
                <a:cubicBezTo>
                  <a:pt x="2219" y="20712"/>
                  <a:pt x="3344" y="21773"/>
                  <a:pt x="4115" y="23027"/>
                </a:cubicBezTo>
                <a:cubicBezTo>
                  <a:pt x="4854" y="24248"/>
                  <a:pt x="5272" y="25952"/>
                  <a:pt x="4437" y="27141"/>
                </a:cubicBezTo>
                <a:cubicBezTo>
                  <a:pt x="3633" y="28331"/>
                  <a:pt x="2379" y="29713"/>
                  <a:pt x="3826" y="30999"/>
                </a:cubicBezTo>
                <a:cubicBezTo>
                  <a:pt x="4238" y="31352"/>
                  <a:pt x="4860" y="31496"/>
                  <a:pt x="5502" y="31496"/>
                </a:cubicBezTo>
                <a:cubicBezTo>
                  <a:pt x="6261" y="31496"/>
                  <a:pt x="7050" y="31295"/>
                  <a:pt x="7555" y="30999"/>
                </a:cubicBezTo>
                <a:cubicBezTo>
                  <a:pt x="8680" y="30356"/>
                  <a:pt x="9258" y="28748"/>
                  <a:pt x="8455" y="27752"/>
                </a:cubicBezTo>
                <a:cubicBezTo>
                  <a:pt x="8165" y="27398"/>
                  <a:pt x="7747" y="27141"/>
                  <a:pt x="7587" y="26755"/>
                </a:cubicBezTo>
                <a:cubicBezTo>
                  <a:pt x="7362" y="26113"/>
                  <a:pt x="7908" y="25438"/>
                  <a:pt x="8487" y="25020"/>
                </a:cubicBezTo>
                <a:cubicBezTo>
                  <a:pt x="9033" y="24666"/>
                  <a:pt x="9773" y="24377"/>
                  <a:pt x="10126" y="23766"/>
                </a:cubicBezTo>
                <a:cubicBezTo>
                  <a:pt x="11219" y="21998"/>
                  <a:pt x="8519" y="20005"/>
                  <a:pt x="8873" y="17980"/>
                </a:cubicBezTo>
                <a:cubicBezTo>
                  <a:pt x="9098" y="16823"/>
                  <a:pt x="10255" y="16116"/>
                  <a:pt x="11380" y="15762"/>
                </a:cubicBezTo>
                <a:cubicBezTo>
                  <a:pt x="12473" y="15473"/>
                  <a:pt x="13694" y="15344"/>
                  <a:pt x="14659" y="14701"/>
                </a:cubicBezTo>
                <a:cubicBezTo>
                  <a:pt x="15623" y="14058"/>
                  <a:pt x="16266" y="12644"/>
                  <a:pt x="15591" y="11712"/>
                </a:cubicBezTo>
                <a:cubicBezTo>
                  <a:pt x="14884" y="10715"/>
                  <a:pt x="12987" y="10715"/>
                  <a:pt x="12730" y="9494"/>
                </a:cubicBezTo>
                <a:cubicBezTo>
                  <a:pt x="12537" y="8562"/>
                  <a:pt x="13501" y="7822"/>
                  <a:pt x="14401" y="7437"/>
                </a:cubicBezTo>
                <a:cubicBezTo>
                  <a:pt x="15623" y="6858"/>
                  <a:pt x="16909" y="6344"/>
                  <a:pt x="17873" y="5379"/>
                </a:cubicBezTo>
                <a:cubicBezTo>
                  <a:pt x="18902" y="4415"/>
                  <a:pt x="19448" y="2872"/>
                  <a:pt x="18837" y="1683"/>
                </a:cubicBezTo>
                <a:cubicBezTo>
                  <a:pt x="18194" y="346"/>
                  <a:pt x="16596" y="0"/>
                  <a:pt x="150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86224" y="3031154"/>
            <a:ext cx="384197" cy="2176046"/>
          </a:xfrm>
          <a:custGeom>
            <a:avLst/>
            <a:gdLst/>
            <a:ahLst/>
            <a:cxnLst/>
            <a:rect l="l" t="t" r="r" b="b"/>
            <a:pathLst>
              <a:path w="24518" h="138867" extrusionOk="0">
                <a:moveTo>
                  <a:pt x="5738" y="1"/>
                </a:moveTo>
                <a:lnTo>
                  <a:pt x="0" y="138867"/>
                </a:lnTo>
                <a:lnTo>
                  <a:pt x="24518" y="138867"/>
                </a:lnTo>
                <a:lnTo>
                  <a:pt x="18747" y="1"/>
                </a:lnTo>
                <a:cubicBezTo>
                  <a:pt x="18747" y="568"/>
                  <a:pt x="17046" y="1068"/>
                  <a:pt x="14611" y="1302"/>
                </a:cubicBezTo>
                <a:cubicBezTo>
                  <a:pt x="13877" y="1335"/>
                  <a:pt x="13076" y="1369"/>
                  <a:pt x="12242" y="1369"/>
                </a:cubicBezTo>
                <a:cubicBezTo>
                  <a:pt x="11208" y="1369"/>
                  <a:pt x="10174" y="1302"/>
                  <a:pt x="9273" y="1202"/>
                </a:cubicBezTo>
                <a:cubicBezTo>
                  <a:pt x="7172" y="1002"/>
                  <a:pt x="5738" y="535"/>
                  <a:pt x="57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906790" y="3501562"/>
            <a:ext cx="301099" cy="1705601"/>
          </a:xfrm>
          <a:custGeom>
            <a:avLst/>
            <a:gdLst/>
            <a:ahLst/>
            <a:cxnLst/>
            <a:rect l="l" t="t" r="r" b="b"/>
            <a:pathLst>
              <a:path w="19215" h="108845" extrusionOk="0">
                <a:moveTo>
                  <a:pt x="4504" y="0"/>
                </a:moveTo>
                <a:lnTo>
                  <a:pt x="1" y="108845"/>
                </a:lnTo>
                <a:lnTo>
                  <a:pt x="19215" y="108845"/>
                </a:lnTo>
                <a:lnTo>
                  <a:pt x="14711" y="0"/>
                </a:lnTo>
                <a:cubicBezTo>
                  <a:pt x="14711" y="467"/>
                  <a:pt x="13344" y="834"/>
                  <a:pt x="11442" y="1001"/>
                </a:cubicBezTo>
                <a:cubicBezTo>
                  <a:pt x="10875" y="1034"/>
                  <a:pt x="10242" y="1101"/>
                  <a:pt x="9574" y="1101"/>
                </a:cubicBezTo>
                <a:cubicBezTo>
                  <a:pt x="8740" y="1101"/>
                  <a:pt x="7973" y="1034"/>
                  <a:pt x="7239" y="968"/>
                </a:cubicBezTo>
                <a:cubicBezTo>
                  <a:pt x="5638" y="801"/>
                  <a:pt x="4504" y="434"/>
                  <a:pt x="45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645975" y="4181850"/>
            <a:ext cx="1281179" cy="892771"/>
          </a:xfrm>
          <a:custGeom>
            <a:avLst/>
            <a:gdLst/>
            <a:ahLst/>
            <a:cxnLst/>
            <a:rect l="l" t="t" r="r" b="b"/>
            <a:pathLst>
              <a:path w="81760" h="61912" extrusionOk="0">
                <a:moveTo>
                  <a:pt x="1" y="1"/>
                </a:moveTo>
                <a:lnTo>
                  <a:pt x="1" y="61912"/>
                </a:lnTo>
                <a:lnTo>
                  <a:pt x="81759" y="61912"/>
                </a:lnTo>
                <a:lnTo>
                  <a:pt x="817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72466" y="3906098"/>
            <a:ext cx="829538" cy="1299999"/>
          </a:xfrm>
          <a:custGeom>
            <a:avLst/>
            <a:gdLst/>
            <a:ahLst/>
            <a:cxnLst/>
            <a:rect l="l" t="t" r="r" b="b"/>
            <a:pathLst>
              <a:path w="52938" h="82961" extrusionOk="0">
                <a:moveTo>
                  <a:pt x="0" y="1"/>
                </a:moveTo>
                <a:lnTo>
                  <a:pt x="0" y="82960"/>
                </a:lnTo>
                <a:lnTo>
                  <a:pt x="52938" y="82960"/>
                </a:lnTo>
                <a:lnTo>
                  <a:pt x="52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916240" y="3272136"/>
            <a:ext cx="4900" cy="3518"/>
          </a:xfrm>
          <a:custGeom>
            <a:avLst/>
            <a:gdLst/>
            <a:ahLst/>
            <a:cxnLst/>
            <a:rect l="l" t="t" r="r" b="b"/>
            <a:pathLst>
              <a:path w="234" h="168" extrusionOk="0">
                <a:moveTo>
                  <a:pt x="134" y="167"/>
                </a:moveTo>
                <a:cubicBezTo>
                  <a:pt x="167" y="167"/>
                  <a:pt x="234" y="34"/>
                  <a:pt x="134" y="0"/>
                </a:cubicBezTo>
                <a:cubicBezTo>
                  <a:pt x="67" y="34"/>
                  <a:pt x="0" y="167"/>
                  <a:pt x="134" y="167"/>
                </a:cubicBez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919025" y="3461406"/>
            <a:ext cx="3518" cy="6994"/>
          </a:xfrm>
          <a:custGeom>
            <a:avLst/>
            <a:gdLst/>
            <a:ahLst/>
            <a:cxnLst/>
            <a:rect l="l" t="t" r="r" b="b"/>
            <a:pathLst>
              <a:path w="168" h="334" extrusionOk="0">
                <a:moveTo>
                  <a:pt x="101" y="267"/>
                </a:moveTo>
                <a:cubicBezTo>
                  <a:pt x="167" y="234"/>
                  <a:pt x="67" y="0"/>
                  <a:pt x="1" y="100"/>
                </a:cubicBezTo>
                <a:cubicBezTo>
                  <a:pt x="1" y="134"/>
                  <a:pt x="67" y="334"/>
                  <a:pt x="101" y="267"/>
                </a:cubicBez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81328" y="2991966"/>
            <a:ext cx="194100" cy="39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980998" y="3466652"/>
            <a:ext cx="148200" cy="39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2"/>
          <p:cNvGrpSpPr/>
          <p:nvPr/>
        </p:nvGrpSpPr>
        <p:grpSpPr>
          <a:xfrm>
            <a:off x="550868" y="3984359"/>
            <a:ext cx="672662" cy="1140507"/>
            <a:chOff x="592966" y="3748067"/>
            <a:chExt cx="844629" cy="1432078"/>
          </a:xfrm>
        </p:grpSpPr>
        <p:sp>
          <p:nvSpPr>
            <p:cNvPr id="57" name="Google Shape;57;p2"/>
            <p:cNvSpPr/>
            <p:nvPr/>
          </p:nvSpPr>
          <p:spPr>
            <a:xfrm>
              <a:off x="1224278" y="3748067"/>
              <a:ext cx="213316" cy="91253"/>
            </a:xfrm>
            <a:custGeom>
              <a:avLst/>
              <a:gdLst/>
              <a:ahLst/>
              <a:cxnLst/>
              <a:rect l="l" t="t" r="r" b="b"/>
              <a:pathLst>
                <a:path w="10842" h="4638" extrusionOk="0">
                  <a:moveTo>
                    <a:pt x="0" y="1"/>
                  </a:moveTo>
                  <a:lnTo>
                    <a:pt x="0" y="4638"/>
                  </a:lnTo>
                  <a:lnTo>
                    <a:pt x="10841" y="4638"/>
                  </a:lnTo>
                  <a:lnTo>
                    <a:pt x="108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224278" y="3896883"/>
              <a:ext cx="213316" cy="91253"/>
            </a:xfrm>
            <a:custGeom>
              <a:avLst/>
              <a:gdLst/>
              <a:ahLst/>
              <a:cxnLst/>
              <a:rect l="l" t="t" r="r" b="b"/>
              <a:pathLst>
                <a:path w="10842" h="4638" extrusionOk="0">
                  <a:moveTo>
                    <a:pt x="0" y="0"/>
                  </a:moveTo>
                  <a:lnTo>
                    <a:pt x="0" y="4637"/>
                  </a:lnTo>
                  <a:lnTo>
                    <a:pt x="10841" y="4637"/>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224278" y="4045700"/>
              <a:ext cx="213316" cy="90584"/>
            </a:xfrm>
            <a:custGeom>
              <a:avLst/>
              <a:gdLst/>
              <a:ahLst/>
              <a:cxnLst/>
              <a:rect l="l" t="t" r="r" b="b"/>
              <a:pathLst>
                <a:path w="10842" h="4604" extrusionOk="0">
                  <a:moveTo>
                    <a:pt x="0" y="0"/>
                  </a:moveTo>
                  <a:lnTo>
                    <a:pt x="0" y="4603"/>
                  </a:lnTo>
                  <a:lnTo>
                    <a:pt x="10841" y="4603"/>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224278" y="4193847"/>
              <a:ext cx="213316" cy="91253"/>
            </a:xfrm>
            <a:custGeom>
              <a:avLst/>
              <a:gdLst/>
              <a:ahLst/>
              <a:cxnLst/>
              <a:rect l="l" t="t" r="r" b="b"/>
              <a:pathLst>
                <a:path w="10842" h="4638" extrusionOk="0">
                  <a:moveTo>
                    <a:pt x="0" y="1"/>
                  </a:moveTo>
                  <a:lnTo>
                    <a:pt x="0" y="4638"/>
                  </a:lnTo>
                  <a:lnTo>
                    <a:pt x="10841" y="4638"/>
                  </a:lnTo>
                  <a:lnTo>
                    <a:pt x="108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1224278" y="4342663"/>
              <a:ext cx="213316" cy="91253"/>
            </a:xfrm>
            <a:custGeom>
              <a:avLst/>
              <a:gdLst/>
              <a:ahLst/>
              <a:cxnLst/>
              <a:rect l="l" t="t" r="r" b="b"/>
              <a:pathLst>
                <a:path w="10842" h="4638" extrusionOk="0">
                  <a:moveTo>
                    <a:pt x="0" y="0"/>
                  </a:moveTo>
                  <a:lnTo>
                    <a:pt x="0" y="4637"/>
                  </a:lnTo>
                  <a:lnTo>
                    <a:pt x="10841" y="4637"/>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224278" y="4491479"/>
              <a:ext cx="213316" cy="90584"/>
            </a:xfrm>
            <a:custGeom>
              <a:avLst/>
              <a:gdLst/>
              <a:ahLst/>
              <a:cxnLst/>
              <a:rect l="l" t="t" r="r" b="b"/>
              <a:pathLst>
                <a:path w="10842" h="4604" extrusionOk="0">
                  <a:moveTo>
                    <a:pt x="0" y="0"/>
                  </a:moveTo>
                  <a:lnTo>
                    <a:pt x="0" y="4603"/>
                  </a:lnTo>
                  <a:lnTo>
                    <a:pt x="10841" y="4603"/>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224278" y="4639626"/>
              <a:ext cx="213316" cy="91253"/>
            </a:xfrm>
            <a:custGeom>
              <a:avLst/>
              <a:gdLst/>
              <a:ahLst/>
              <a:cxnLst/>
              <a:rect l="l" t="t" r="r" b="b"/>
              <a:pathLst>
                <a:path w="10842" h="4638" extrusionOk="0">
                  <a:moveTo>
                    <a:pt x="0" y="1"/>
                  </a:moveTo>
                  <a:lnTo>
                    <a:pt x="0" y="4638"/>
                  </a:lnTo>
                  <a:lnTo>
                    <a:pt x="10841" y="4638"/>
                  </a:lnTo>
                  <a:lnTo>
                    <a:pt x="108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224278" y="4788442"/>
              <a:ext cx="213316" cy="91253"/>
            </a:xfrm>
            <a:custGeom>
              <a:avLst/>
              <a:gdLst/>
              <a:ahLst/>
              <a:cxnLst/>
              <a:rect l="l" t="t" r="r" b="b"/>
              <a:pathLst>
                <a:path w="10842" h="4638" extrusionOk="0">
                  <a:moveTo>
                    <a:pt x="0" y="0"/>
                  </a:moveTo>
                  <a:lnTo>
                    <a:pt x="0" y="4637"/>
                  </a:lnTo>
                  <a:lnTo>
                    <a:pt x="10841" y="4637"/>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224278" y="4937259"/>
              <a:ext cx="213316" cy="90584"/>
            </a:xfrm>
            <a:custGeom>
              <a:avLst/>
              <a:gdLst/>
              <a:ahLst/>
              <a:cxnLst/>
              <a:rect l="l" t="t" r="r" b="b"/>
              <a:pathLst>
                <a:path w="10842" h="4604" extrusionOk="0">
                  <a:moveTo>
                    <a:pt x="0" y="0"/>
                  </a:moveTo>
                  <a:lnTo>
                    <a:pt x="0" y="4603"/>
                  </a:lnTo>
                  <a:lnTo>
                    <a:pt x="10841" y="4603"/>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224278" y="5085406"/>
              <a:ext cx="213316" cy="91253"/>
            </a:xfrm>
            <a:custGeom>
              <a:avLst/>
              <a:gdLst/>
              <a:ahLst/>
              <a:cxnLst/>
              <a:rect l="l" t="t" r="r" b="b"/>
              <a:pathLst>
                <a:path w="10842" h="4638" extrusionOk="0">
                  <a:moveTo>
                    <a:pt x="0" y="0"/>
                  </a:moveTo>
                  <a:lnTo>
                    <a:pt x="0" y="4637"/>
                  </a:lnTo>
                  <a:lnTo>
                    <a:pt x="10841" y="4637"/>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908616" y="3751555"/>
              <a:ext cx="213316" cy="91253"/>
            </a:xfrm>
            <a:custGeom>
              <a:avLst/>
              <a:gdLst/>
              <a:ahLst/>
              <a:cxnLst/>
              <a:rect l="l" t="t" r="r" b="b"/>
              <a:pathLst>
                <a:path w="10842" h="4638" extrusionOk="0">
                  <a:moveTo>
                    <a:pt x="0" y="1"/>
                  </a:moveTo>
                  <a:lnTo>
                    <a:pt x="0" y="4638"/>
                  </a:lnTo>
                  <a:lnTo>
                    <a:pt x="10841" y="4638"/>
                  </a:lnTo>
                  <a:lnTo>
                    <a:pt x="108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08616" y="3900371"/>
              <a:ext cx="213316" cy="91253"/>
            </a:xfrm>
            <a:custGeom>
              <a:avLst/>
              <a:gdLst/>
              <a:ahLst/>
              <a:cxnLst/>
              <a:rect l="l" t="t" r="r" b="b"/>
              <a:pathLst>
                <a:path w="10842" h="4638" extrusionOk="0">
                  <a:moveTo>
                    <a:pt x="0" y="0"/>
                  </a:moveTo>
                  <a:lnTo>
                    <a:pt x="0" y="4637"/>
                  </a:lnTo>
                  <a:lnTo>
                    <a:pt x="10841" y="4637"/>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08616" y="4049187"/>
              <a:ext cx="213316" cy="90584"/>
            </a:xfrm>
            <a:custGeom>
              <a:avLst/>
              <a:gdLst/>
              <a:ahLst/>
              <a:cxnLst/>
              <a:rect l="l" t="t" r="r" b="b"/>
              <a:pathLst>
                <a:path w="10842" h="4604" extrusionOk="0">
                  <a:moveTo>
                    <a:pt x="0" y="0"/>
                  </a:moveTo>
                  <a:lnTo>
                    <a:pt x="0" y="4603"/>
                  </a:lnTo>
                  <a:lnTo>
                    <a:pt x="10841" y="4603"/>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908616" y="4197334"/>
              <a:ext cx="213316" cy="91253"/>
            </a:xfrm>
            <a:custGeom>
              <a:avLst/>
              <a:gdLst/>
              <a:ahLst/>
              <a:cxnLst/>
              <a:rect l="l" t="t" r="r" b="b"/>
              <a:pathLst>
                <a:path w="10842" h="4638" extrusionOk="0">
                  <a:moveTo>
                    <a:pt x="0" y="1"/>
                  </a:moveTo>
                  <a:lnTo>
                    <a:pt x="0" y="4638"/>
                  </a:lnTo>
                  <a:lnTo>
                    <a:pt x="10841" y="4638"/>
                  </a:lnTo>
                  <a:lnTo>
                    <a:pt x="108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908616" y="4346150"/>
              <a:ext cx="213316" cy="91253"/>
            </a:xfrm>
            <a:custGeom>
              <a:avLst/>
              <a:gdLst/>
              <a:ahLst/>
              <a:cxnLst/>
              <a:rect l="l" t="t" r="r" b="b"/>
              <a:pathLst>
                <a:path w="10842" h="4638" extrusionOk="0">
                  <a:moveTo>
                    <a:pt x="0" y="0"/>
                  </a:moveTo>
                  <a:lnTo>
                    <a:pt x="0" y="4637"/>
                  </a:lnTo>
                  <a:lnTo>
                    <a:pt x="10841" y="4637"/>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908616" y="4494967"/>
              <a:ext cx="213316" cy="90584"/>
            </a:xfrm>
            <a:custGeom>
              <a:avLst/>
              <a:gdLst/>
              <a:ahLst/>
              <a:cxnLst/>
              <a:rect l="l" t="t" r="r" b="b"/>
              <a:pathLst>
                <a:path w="10842" h="4604" extrusionOk="0">
                  <a:moveTo>
                    <a:pt x="0" y="0"/>
                  </a:moveTo>
                  <a:lnTo>
                    <a:pt x="0" y="4603"/>
                  </a:lnTo>
                  <a:lnTo>
                    <a:pt x="10841" y="4603"/>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908616" y="4643114"/>
              <a:ext cx="213316" cy="91253"/>
            </a:xfrm>
            <a:custGeom>
              <a:avLst/>
              <a:gdLst/>
              <a:ahLst/>
              <a:cxnLst/>
              <a:rect l="l" t="t" r="r" b="b"/>
              <a:pathLst>
                <a:path w="10842" h="4638" extrusionOk="0">
                  <a:moveTo>
                    <a:pt x="0" y="1"/>
                  </a:moveTo>
                  <a:lnTo>
                    <a:pt x="0" y="4638"/>
                  </a:lnTo>
                  <a:lnTo>
                    <a:pt x="10841" y="4638"/>
                  </a:lnTo>
                  <a:lnTo>
                    <a:pt x="108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908616" y="4791930"/>
              <a:ext cx="213316" cy="91253"/>
            </a:xfrm>
            <a:custGeom>
              <a:avLst/>
              <a:gdLst/>
              <a:ahLst/>
              <a:cxnLst/>
              <a:rect l="l" t="t" r="r" b="b"/>
              <a:pathLst>
                <a:path w="10842" h="4638" extrusionOk="0">
                  <a:moveTo>
                    <a:pt x="0" y="0"/>
                  </a:moveTo>
                  <a:lnTo>
                    <a:pt x="0" y="4637"/>
                  </a:lnTo>
                  <a:lnTo>
                    <a:pt x="10841" y="4637"/>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908616" y="4940746"/>
              <a:ext cx="213316" cy="90584"/>
            </a:xfrm>
            <a:custGeom>
              <a:avLst/>
              <a:gdLst/>
              <a:ahLst/>
              <a:cxnLst/>
              <a:rect l="l" t="t" r="r" b="b"/>
              <a:pathLst>
                <a:path w="10842" h="4604" extrusionOk="0">
                  <a:moveTo>
                    <a:pt x="0" y="0"/>
                  </a:moveTo>
                  <a:lnTo>
                    <a:pt x="0" y="4603"/>
                  </a:lnTo>
                  <a:lnTo>
                    <a:pt x="10841" y="4603"/>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908616" y="5088893"/>
              <a:ext cx="213316" cy="91253"/>
            </a:xfrm>
            <a:custGeom>
              <a:avLst/>
              <a:gdLst/>
              <a:ahLst/>
              <a:cxnLst/>
              <a:rect l="l" t="t" r="r" b="b"/>
              <a:pathLst>
                <a:path w="10842" h="4638" extrusionOk="0">
                  <a:moveTo>
                    <a:pt x="0" y="0"/>
                  </a:moveTo>
                  <a:lnTo>
                    <a:pt x="0" y="4637"/>
                  </a:lnTo>
                  <a:lnTo>
                    <a:pt x="10841" y="4637"/>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592966" y="3751555"/>
              <a:ext cx="213316" cy="91253"/>
            </a:xfrm>
            <a:custGeom>
              <a:avLst/>
              <a:gdLst/>
              <a:ahLst/>
              <a:cxnLst/>
              <a:rect l="l" t="t" r="r" b="b"/>
              <a:pathLst>
                <a:path w="10842" h="4638" extrusionOk="0">
                  <a:moveTo>
                    <a:pt x="0" y="1"/>
                  </a:moveTo>
                  <a:lnTo>
                    <a:pt x="0" y="4638"/>
                  </a:lnTo>
                  <a:lnTo>
                    <a:pt x="10841" y="4638"/>
                  </a:lnTo>
                  <a:lnTo>
                    <a:pt x="108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92966" y="3900371"/>
              <a:ext cx="213316" cy="91253"/>
            </a:xfrm>
            <a:custGeom>
              <a:avLst/>
              <a:gdLst/>
              <a:ahLst/>
              <a:cxnLst/>
              <a:rect l="l" t="t" r="r" b="b"/>
              <a:pathLst>
                <a:path w="10842" h="4638" extrusionOk="0">
                  <a:moveTo>
                    <a:pt x="0" y="0"/>
                  </a:moveTo>
                  <a:lnTo>
                    <a:pt x="0" y="4637"/>
                  </a:lnTo>
                  <a:lnTo>
                    <a:pt x="10841" y="4637"/>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92966" y="4049187"/>
              <a:ext cx="213316" cy="90584"/>
            </a:xfrm>
            <a:custGeom>
              <a:avLst/>
              <a:gdLst/>
              <a:ahLst/>
              <a:cxnLst/>
              <a:rect l="l" t="t" r="r" b="b"/>
              <a:pathLst>
                <a:path w="10842" h="4604" extrusionOk="0">
                  <a:moveTo>
                    <a:pt x="0" y="0"/>
                  </a:moveTo>
                  <a:lnTo>
                    <a:pt x="0" y="4603"/>
                  </a:lnTo>
                  <a:lnTo>
                    <a:pt x="10841" y="4603"/>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92966" y="4197334"/>
              <a:ext cx="213316" cy="91253"/>
            </a:xfrm>
            <a:custGeom>
              <a:avLst/>
              <a:gdLst/>
              <a:ahLst/>
              <a:cxnLst/>
              <a:rect l="l" t="t" r="r" b="b"/>
              <a:pathLst>
                <a:path w="10842" h="4638" extrusionOk="0">
                  <a:moveTo>
                    <a:pt x="0" y="1"/>
                  </a:moveTo>
                  <a:lnTo>
                    <a:pt x="0" y="4638"/>
                  </a:lnTo>
                  <a:lnTo>
                    <a:pt x="10841" y="4638"/>
                  </a:lnTo>
                  <a:lnTo>
                    <a:pt x="108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92966" y="4346150"/>
              <a:ext cx="213316" cy="91253"/>
            </a:xfrm>
            <a:custGeom>
              <a:avLst/>
              <a:gdLst/>
              <a:ahLst/>
              <a:cxnLst/>
              <a:rect l="l" t="t" r="r" b="b"/>
              <a:pathLst>
                <a:path w="10842" h="4638" extrusionOk="0">
                  <a:moveTo>
                    <a:pt x="0" y="0"/>
                  </a:moveTo>
                  <a:lnTo>
                    <a:pt x="0" y="4637"/>
                  </a:lnTo>
                  <a:lnTo>
                    <a:pt x="10841" y="4637"/>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592966" y="4494967"/>
              <a:ext cx="213316" cy="90584"/>
            </a:xfrm>
            <a:custGeom>
              <a:avLst/>
              <a:gdLst/>
              <a:ahLst/>
              <a:cxnLst/>
              <a:rect l="l" t="t" r="r" b="b"/>
              <a:pathLst>
                <a:path w="10842" h="4604" extrusionOk="0">
                  <a:moveTo>
                    <a:pt x="0" y="0"/>
                  </a:moveTo>
                  <a:lnTo>
                    <a:pt x="0" y="4603"/>
                  </a:lnTo>
                  <a:lnTo>
                    <a:pt x="10841" y="4603"/>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592966" y="4643114"/>
              <a:ext cx="213316" cy="91253"/>
            </a:xfrm>
            <a:custGeom>
              <a:avLst/>
              <a:gdLst/>
              <a:ahLst/>
              <a:cxnLst/>
              <a:rect l="l" t="t" r="r" b="b"/>
              <a:pathLst>
                <a:path w="10842" h="4638" extrusionOk="0">
                  <a:moveTo>
                    <a:pt x="0" y="1"/>
                  </a:moveTo>
                  <a:lnTo>
                    <a:pt x="0" y="4638"/>
                  </a:lnTo>
                  <a:lnTo>
                    <a:pt x="10841" y="4638"/>
                  </a:lnTo>
                  <a:lnTo>
                    <a:pt x="108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592966" y="4791930"/>
              <a:ext cx="213316" cy="91253"/>
            </a:xfrm>
            <a:custGeom>
              <a:avLst/>
              <a:gdLst/>
              <a:ahLst/>
              <a:cxnLst/>
              <a:rect l="l" t="t" r="r" b="b"/>
              <a:pathLst>
                <a:path w="10842" h="4638" extrusionOk="0">
                  <a:moveTo>
                    <a:pt x="0" y="0"/>
                  </a:moveTo>
                  <a:lnTo>
                    <a:pt x="0" y="4637"/>
                  </a:lnTo>
                  <a:lnTo>
                    <a:pt x="10841" y="4637"/>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92966" y="4940746"/>
              <a:ext cx="213316" cy="90584"/>
            </a:xfrm>
            <a:custGeom>
              <a:avLst/>
              <a:gdLst/>
              <a:ahLst/>
              <a:cxnLst/>
              <a:rect l="l" t="t" r="r" b="b"/>
              <a:pathLst>
                <a:path w="10842" h="4604" extrusionOk="0">
                  <a:moveTo>
                    <a:pt x="0" y="0"/>
                  </a:moveTo>
                  <a:lnTo>
                    <a:pt x="0" y="4603"/>
                  </a:lnTo>
                  <a:lnTo>
                    <a:pt x="10841" y="4603"/>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92966" y="5088893"/>
              <a:ext cx="213316" cy="91253"/>
            </a:xfrm>
            <a:custGeom>
              <a:avLst/>
              <a:gdLst/>
              <a:ahLst/>
              <a:cxnLst/>
              <a:rect l="l" t="t" r="r" b="b"/>
              <a:pathLst>
                <a:path w="10842" h="4638" extrusionOk="0">
                  <a:moveTo>
                    <a:pt x="0" y="0"/>
                  </a:moveTo>
                  <a:lnTo>
                    <a:pt x="0" y="4637"/>
                  </a:lnTo>
                  <a:lnTo>
                    <a:pt x="10841" y="4637"/>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2"/>
          <p:cNvGrpSpPr/>
          <p:nvPr/>
        </p:nvGrpSpPr>
        <p:grpSpPr>
          <a:xfrm>
            <a:off x="1320522" y="4263796"/>
            <a:ext cx="548454" cy="672662"/>
            <a:chOff x="2332528" y="4098942"/>
            <a:chExt cx="688667" cy="844629"/>
          </a:xfrm>
        </p:grpSpPr>
        <p:sp>
          <p:nvSpPr>
            <p:cNvPr id="88" name="Google Shape;88;p2"/>
            <p:cNvSpPr/>
            <p:nvPr/>
          </p:nvSpPr>
          <p:spPr>
            <a:xfrm rot="-5400000">
              <a:off x="2271161" y="4160308"/>
              <a:ext cx="213316" cy="90584"/>
            </a:xfrm>
            <a:custGeom>
              <a:avLst/>
              <a:gdLst/>
              <a:ahLst/>
              <a:cxnLst/>
              <a:rect l="l" t="t" r="r" b="b"/>
              <a:pathLst>
                <a:path w="10842" h="4604" extrusionOk="0">
                  <a:moveTo>
                    <a:pt x="0" y="0"/>
                  </a:moveTo>
                  <a:lnTo>
                    <a:pt x="0" y="4603"/>
                  </a:lnTo>
                  <a:lnTo>
                    <a:pt x="10841" y="4603"/>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5400000">
              <a:off x="2419643" y="4159974"/>
              <a:ext cx="213316" cy="91253"/>
            </a:xfrm>
            <a:custGeom>
              <a:avLst/>
              <a:gdLst/>
              <a:ahLst/>
              <a:cxnLst/>
              <a:rect l="l" t="t" r="r" b="b"/>
              <a:pathLst>
                <a:path w="10842" h="4638" extrusionOk="0">
                  <a:moveTo>
                    <a:pt x="0" y="1"/>
                  </a:moveTo>
                  <a:lnTo>
                    <a:pt x="0" y="4638"/>
                  </a:lnTo>
                  <a:lnTo>
                    <a:pt x="10841" y="4638"/>
                  </a:lnTo>
                  <a:lnTo>
                    <a:pt x="108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5400000">
              <a:off x="2568459" y="4159974"/>
              <a:ext cx="213316" cy="91253"/>
            </a:xfrm>
            <a:custGeom>
              <a:avLst/>
              <a:gdLst/>
              <a:ahLst/>
              <a:cxnLst/>
              <a:rect l="l" t="t" r="r" b="b"/>
              <a:pathLst>
                <a:path w="10842" h="4638" extrusionOk="0">
                  <a:moveTo>
                    <a:pt x="0" y="0"/>
                  </a:moveTo>
                  <a:lnTo>
                    <a:pt x="0" y="4637"/>
                  </a:lnTo>
                  <a:lnTo>
                    <a:pt x="10841" y="4637"/>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5400000">
              <a:off x="2716941" y="4160308"/>
              <a:ext cx="213316" cy="90584"/>
            </a:xfrm>
            <a:custGeom>
              <a:avLst/>
              <a:gdLst/>
              <a:ahLst/>
              <a:cxnLst/>
              <a:rect l="l" t="t" r="r" b="b"/>
              <a:pathLst>
                <a:path w="10842" h="4604" extrusionOk="0">
                  <a:moveTo>
                    <a:pt x="0" y="0"/>
                  </a:moveTo>
                  <a:lnTo>
                    <a:pt x="0" y="4603"/>
                  </a:lnTo>
                  <a:lnTo>
                    <a:pt x="10841" y="4603"/>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5400000">
              <a:off x="2865422" y="4159974"/>
              <a:ext cx="213316" cy="91253"/>
            </a:xfrm>
            <a:custGeom>
              <a:avLst/>
              <a:gdLst/>
              <a:ahLst/>
              <a:cxnLst/>
              <a:rect l="l" t="t" r="r" b="b"/>
              <a:pathLst>
                <a:path w="10842" h="4638" extrusionOk="0">
                  <a:moveTo>
                    <a:pt x="0" y="0"/>
                  </a:moveTo>
                  <a:lnTo>
                    <a:pt x="0" y="4637"/>
                  </a:lnTo>
                  <a:lnTo>
                    <a:pt x="10841" y="4637"/>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5400000">
              <a:off x="2274649" y="4475971"/>
              <a:ext cx="213316" cy="90584"/>
            </a:xfrm>
            <a:custGeom>
              <a:avLst/>
              <a:gdLst/>
              <a:ahLst/>
              <a:cxnLst/>
              <a:rect l="l" t="t" r="r" b="b"/>
              <a:pathLst>
                <a:path w="10842" h="4604" extrusionOk="0">
                  <a:moveTo>
                    <a:pt x="0" y="0"/>
                  </a:moveTo>
                  <a:lnTo>
                    <a:pt x="0" y="4603"/>
                  </a:lnTo>
                  <a:lnTo>
                    <a:pt x="10841" y="4603"/>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5400000">
              <a:off x="2423131" y="4475637"/>
              <a:ext cx="213316" cy="91253"/>
            </a:xfrm>
            <a:custGeom>
              <a:avLst/>
              <a:gdLst/>
              <a:ahLst/>
              <a:cxnLst/>
              <a:rect l="l" t="t" r="r" b="b"/>
              <a:pathLst>
                <a:path w="10842" h="4638" extrusionOk="0">
                  <a:moveTo>
                    <a:pt x="0" y="1"/>
                  </a:moveTo>
                  <a:lnTo>
                    <a:pt x="0" y="4638"/>
                  </a:lnTo>
                  <a:lnTo>
                    <a:pt x="10841" y="4638"/>
                  </a:lnTo>
                  <a:lnTo>
                    <a:pt x="108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5400000">
              <a:off x="2571947" y="4475637"/>
              <a:ext cx="213316" cy="91253"/>
            </a:xfrm>
            <a:custGeom>
              <a:avLst/>
              <a:gdLst/>
              <a:ahLst/>
              <a:cxnLst/>
              <a:rect l="l" t="t" r="r" b="b"/>
              <a:pathLst>
                <a:path w="10842" h="4638" extrusionOk="0">
                  <a:moveTo>
                    <a:pt x="0" y="0"/>
                  </a:moveTo>
                  <a:lnTo>
                    <a:pt x="0" y="4637"/>
                  </a:lnTo>
                  <a:lnTo>
                    <a:pt x="10841" y="4637"/>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rot="-5400000">
              <a:off x="2720428" y="4475971"/>
              <a:ext cx="213316" cy="90584"/>
            </a:xfrm>
            <a:custGeom>
              <a:avLst/>
              <a:gdLst/>
              <a:ahLst/>
              <a:cxnLst/>
              <a:rect l="l" t="t" r="r" b="b"/>
              <a:pathLst>
                <a:path w="10842" h="4604" extrusionOk="0">
                  <a:moveTo>
                    <a:pt x="0" y="0"/>
                  </a:moveTo>
                  <a:lnTo>
                    <a:pt x="0" y="4603"/>
                  </a:lnTo>
                  <a:lnTo>
                    <a:pt x="10841" y="4603"/>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5400000">
              <a:off x="2868910" y="4475637"/>
              <a:ext cx="213316" cy="91253"/>
            </a:xfrm>
            <a:custGeom>
              <a:avLst/>
              <a:gdLst/>
              <a:ahLst/>
              <a:cxnLst/>
              <a:rect l="l" t="t" r="r" b="b"/>
              <a:pathLst>
                <a:path w="10842" h="4638" extrusionOk="0">
                  <a:moveTo>
                    <a:pt x="0" y="0"/>
                  </a:moveTo>
                  <a:lnTo>
                    <a:pt x="0" y="4637"/>
                  </a:lnTo>
                  <a:lnTo>
                    <a:pt x="10841" y="4637"/>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5400000">
              <a:off x="2274649" y="4791621"/>
              <a:ext cx="213316" cy="90584"/>
            </a:xfrm>
            <a:custGeom>
              <a:avLst/>
              <a:gdLst/>
              <a:ahLst/>
              <a:cxnLst/>
              <a:rect l="l" t="t" r="r" b="b"/>
              <a:pathLst>
                <a:path w="10842" h="4604" extrusionOk="0">
                  <a:moveTo>
                    <a:pt x="0" y="0"/>
                  </a:moveTo>
                  <a:lnTo>
                    <a:pt x="0" y="4603"/>
                  </a:lnTo>
                  <a:lnTo>
                    <a:pt x="10841" y="4603"/>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rot="-5400000">
              <a:off x="2423131" y="4791287"/>
              <a:ext cx="213316" cy="91253"/>
            </a:xfrm>
            <a:custGeom>
              <a:avLst/>
              <a:gdLst/>
              <a:ahLst/>
              <a:cxnLst/>
              <a:rect l="l" t="t" r="r" b="b"/>
              <a:pathLst>
                <a:path w="10842" h="4638" extrusionOk="0">
                  <a:moveTo>
                    <a:pt x="0" y="1"/>
                  </a:moveTo>
                  <a:lnTo>
                    <a:pt x="0" y="4638"/>
                  </a:lnTo>
                  <a:lnTo>
                    <a:pt x="10841" y="4638"/>
                  </a:lnTo>
                  <a:lnTo>
                    <a:pt x="108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rot="-5400000">
              <a:off x="2571947" y="4791287"/>
              <a:ext cx="213316" cy="91253"/>
            </a:xfrm>
            <a:custGeom>
              <a:avLst/>
              <a:gdLst/>
              <a:ahLst/>
              <a:cxnLst/>
              <a:rect l="l" t="t" r="r" b="b"/>
              <a:pathLst>
                <a:path w="10842" h="4638" extrusionOk="0">
                  <a:moveTo>
                    <a:pt x="0" y="0"/>
                  </a:moveTo>
                  <a:lnTo>
                    <a:pt x="0" y="4637"/>
                  </a:lnTo>
                  <a:lnTo>
                    <a:pt x="10841" y="4637"/>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rot="-5400000">
              <a:off x="2720428" y="4791621"/>
              <a:ext cx="213316" cy="90584"/>
            </a:xfrm>
            <a:custGeom>
              <a:avLst/>
              <a:gdLst/>
              <a:ahLst/>
              <a:cxnLst/>
              <a:rect l="l" t="t" r="r" b="b"/>
              <a:pathLst>
                <a:path w="10842" h="4604" extrusionOk="0">
                  <a:moveTo>
                    <a:pt x="0" y="0"/>
                  </a:moveTo>
                  <a:lnTo>
                    <a:pt x="0" y="4603"/>
                  </a:lnTo>
                  <a:lnTo>
                    <a:pt x="10841" y="4603"/>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rot="-5400000">
              <a:off x="2868910" y="4791287"/>
              <a:ext cx="213316" cy="91253"/>
            </a:xfrm>
            <a:custGeom>
              <a:avLst/>
              <a:gdLst/>
              <a:ahLst/>
              <a:cxnLst/>
              <a:rect l="l" t="t" r="r" b="b"/>
              <a:pathLst>
                <a:path w="10842" h="4638" extrusionOk="0">
                  <a:moveTo>
                    <a:pt x="0" y="0"/>
                  </a:moveTo>
                  <a:lnTo>
                    <a:pt x="0" y="4637"/>
                  </a:lnTo>
                  <a:lnTo>
                    <a:pt x="10841" y="4637"/>
                  </a:lnTo>
                  <a:lnTo>
                    <a:pt x="108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2"/>
          <p:cNvSpPr/>
          <p:nvPr/>
        </p:nvSpPr>
        <p:spPr>
          <a:xfrm rot="-2345834">
            <a:off x="804746" y="2884689"/>
            <a:ext cx="548493" cy="518969"/>
          </a:xfrm>
          <a:custGeom>
            <a:avLst/>
            <a:gdLst/>
            <a:ahLst/>
            <a:cxnLst/>
            <a:rect l="l" t="t" r="r" b="b"/>
            <a:pathLst>
              <a:path w="11091" h="10494" extrusionOk="0">
                <a:moveTo>
                  <a:pt x="8161" y="1"/>
                </a:moveTo>
                <a:cubicBezTo>
                  <a:pt x="6952" y="1"/>
                  <a:pt x="5710" y="325"/>
                  <a:pt x="4597" y="789"/>
                </a:cubicBezTo>
                <a:cubicBezTo>
                  <a:pt x="3536" y="1239"/>
                  <a:pt x="2508" y="1850"/>
                  <a:pt x="1800" y="2814"/>
                </a:cubicBezTo>
                <a:cubicBezTo>
                  <a:pt x="1190" y="3714"/>
                  <a:pt x="965" y="5097"/>
                  <a:pt x="1672" y="6061"/>
                </a:cubicBezTo>
                <a:cubicBezTo>
                  <a:pt x="1897" y="6382"/>
                  <a:pt x="2218" y="6704"/>
                  <a:pt x="2122" y="7057"/>
                </a:cubicBezTo>
                <a:cubicBezTo>
                  <a:pt x="2058" y="7636"/>
                  <a:pt x="1318" y="7700"/>
                  <a:pt x="868" y="7990"/>
                </a:cubicBezTo>
                <a:cubicBezTo>
                  <a:pt x="0" y="8504"/>
                  <a:pt x="129" y="9822"/>
                  <a:pt x="836" y="10336"/>
                </a:cubicBezTo>
                <a:cubicBezTo>
                  <a:pt x="1054" y="10449"/>
                  <a:pt x="1311" y="10493"/>
                  <a:pt x="1587" y="10493"/>
                </a:cubicBezTo>
                <a:cubicBezTo>
                  <a:pt x="2409" y="10493"/>
                  <a:pt x="3401" y="10103"/>
                  <a:pt x="4051" y="9983"/>
                </a:cubicBezTo>
                <a:cubicBezTo>
                  <a:pt x="4436" y="9918"/>
                  <a:pt x="4822" y="9822"/>
                  <a:pt x="5111" y="9597"/>
                </a:cubicBezTo>
                <a:cubicBezTo>
                  <a:pt x="5401" y="9340"/>
                  <a:pt x="5561" y="8890"/>
                  <a:pt x="5304" y="8568"/>
                </a:cubicBezTo>
                <a:cubicBezTo>
                  <a:pt x="4983" y="8150"/>
                  <a:pt x="4147" y="8215"/>
                  <a:pt x="4018" y="7700"/>
                </a:cubicBezTo>
                <a:cubicBezTo>
                  <a:pt x="3954" y="7379"/>
                  <a:pt x="4308" y="7057"/>
                  <a:pt x="4629" y="7025"/>
                </a:cubicBezTo>
                <a:cubicBezTo>
                  <a:pt x="4688" y="7013"/>
                  <a:pt x="4747" y="7008"/>
                  <a:pt x="4806" y="7008"/>
                </a:cubicBezTo>
                <a:cubicBezTo>
                  <a:pt x="5069" y="7008"/>
                  <a:pt x="5331" y="7113"/>
                  <a:pt x="5594" y="7218"/>
                </a:cubicBezTo>
                <a:cubicBezTo>
                  <a:pt x="6380" y="7510"/>
                  <a:pt x="7229" y="7645"/>
                  <a:pt x="8064" y="7645"/>
                </a:cubicBezTo>
                <a:cubicBezTo>
                  <a:pt x="8424" y="7645"/>
                  <a:pt x="8781" y="7620"/>
                  <a:pt x="9129" y="7572"/>
                </a:cubicBezTo>
                <a:cubicBezTo>
                  <a:pt x="9612" y="7507"/>
                  <a:pt x="10126" y="7347"/>
                  <a:pt x="10254" y="6897"/>
                </a:cubicBezTo>
                <a:cubicBezTo>
                  <a:pt x="10447" y="6254"/>
                  <a:pt x="9676" y="5675"/>
                  <a:pt x="9194" y="5418"/>
                </a:cubicBezTo>
                <a:cubicBezTo>
                  <a:pt x="8969" y="5257"/>
                  <a:pt x="8776" y="5032"/>
                  <a:pt x="8647" y="4775"/>
                </a:cubicBezTo>
                <a:cubicBezTo>
                  <a:pt x="8390" y="4036"/>
                  <a:pt x="9001" y="3682"/>
                  <a:pt x="9483" y="3329"/>
                </a:cubicBezTo>
                <a:cubicBezTo>
                  <a:pt x="10126" y="2846"/>
                  <a:pt x="10640" y="2204"/>
                  <a:pt x="10962" y="1432"/>
                </a:cubicBezTo>
                <a:cubicBezTo>
                  <a:pt x="11026" y="1239"/>
                  <a:pt x="11090" y="1014"/>
                  <a:pt x="11026" y="853"/>
                </a:cubicBezTo>
                <a:cubicBezTo>
                  <a:pt x="10962" y="757"/>
                  <a:pt x="10801" y="661"/>
                  <a:pt x="10705" y="596"/>
                </a:cubicBezTo>
                <a:cubicBezTo>
                  <a:pt x="9916" y="175"/>
                  <a:pt x="9047" y="1"/>
                  <a:pt x="8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 name="Google Shape;104;p2"/>
          <p:cNvGrpSpPr/>
          <p:nvPr/>
        </p:nvGrpSpPr>
        <p:grpSpPr>
          <a:xfrm flipH="1">
            <a:off x="4212278" y="-1003110"/>
            <a:ext cx="1947310" cy="1947310"/>
            <a:chOff x="624503" y="61115"/>
            <a:chExt cx="1947310" cy="1947310"/>
          </a:xfrm>
        </p:grpSpPr>
        <p:sp>
          <p:nvSpPr>
            <p:cNvPr id="105" name="Google Shape;105;p2"/>
            <p:cNvSpPr/>
            <p:nvPr/>
          </p:nvSpPr>
          <p:spPr>
            <a:xfrm>
              <a:off x="2048296" y="171379"/>
              <a:ext cx="413839" cy="413221"/>
            </a:xfrm>
            <a:custGeom>
              <a:avLst/>
              <a:gdLst/>
              <a:ahLst/>
              <a:cxnLst/>
              <a:rect l="l" t="t" r="r" b="b"/>
              <a:pathLst>
                <a:path w="12712" h="12693" extrusionOk="0">
                  <a:moveTo>
                    <a:pt x="0" y="0"/>
                  </a:moveTo>
                  <a:lnTo>
                    <a:pt x="12712" y="12693"/>
                  </a:lnTo>
                  <a:cubicBezTo>
                    <a:pt x="12600" y="12469"/>
                    <a:pt x="12451" y="12228"/>
                    <a:pt x="12339" y="12004"/>
                  </a:cubicBezTo>
                  <a:lnTo>
                    <a:pt x="726" y="391"/>
                  </a:lnTo>
                  <a:cubicBezTo>
                    <a:pt x="503" y="242"/>
                    <a:pt x="261" y="131"/>
                    <a:pt x="0" y="0"/>
                  </a:cubicBez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913778" y="112617"/>
              <a:ext cx="605914" cy="605881"/>
            </a:xfrm>
            <a:custGeom>
              <a:avLst/>
              <a:gdLst/>
              <a:ahLst/>
              <a:cxnLst/>
              <a:rect l="l" t="t" r="r" b="b"/>
              <a:pathLst>
                <a:path w="18612" h="18611" extrusionOk="0">
                  <a:moveTo>
                    <a:pt x="1" y="0"/>
                  </a:moveTo>
                  <a:lnTo>
                    <a:pt x="18612" y="18611"/>
                  </a:lnTo>
                  <a:cubicBezTo>
                    <a:pt x="18556" y="18481"/>
                    <a:pt x="18500" y="18313"/>
                    <a:pt x="18444" y="18127"/>
                  </a:cubicBezTo>
                  <a:lnTo>
                    <a:pt x="503" y="186"/>
                  </a:lnTo>
                  <a:cubicBezTo>
                    <a:pt x="354" y="130"/>
                    <a:pt x="150" y="74"/>
                    <a:pt x="1" y="0"/>
                  </a:cubicBez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807747" y="84132"/>
              <a:ext cx="742254" cy="742221"/>
            </a:xfrm>
            <a:custGeom>
              <a:avLst/>
              <a:gdLst/>
              <a:ahLst/>
              <a:cxnLst/>
              <a:rect l="l" t="t" r="r" b="b"/>
              <a:pathLst>
                <a:path w="22800" h="22799" extrusionOk="0">
                  <a:moveTo>
                    <a:pt x="1" y="0"/>
                  </a:moveTo>
                  <a:lnTo>
                    <a:pt x="22799" y="22799"/>
                  </a:lnTo>
                  <a:cubicBezTo>
                    <a:pt x="22743" y="22650"/>
                    <a:pt x="22725" y="22519"/>
                    <a:pt x="22706" y="22370"/>
                  </a:cubicBezTo>
                  <a:lnTo>
                    <a:pt x="410" y="93"/>
                  </a:lnTo>
                  <a:cubicBezTo>
                    <a:pt x="280" y="75"/>
                    <a:pt x="131" y="19"/>
                    <a:pt x="1" y="0"/>
                  </a:cubicBez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715063" y="68375"/>
              <a:ext cx="850076" cy="849458"/>
            </a:xfrm>
            <a:custGeom>
              <a:avLst/>
              <a:gdLst/>
              <a:ahLst/>
              <a:cxnLst/>
              <a:rect l="l" t="t" r="r" b="b"/>
              <a:pathLst>
                <a:path w="26112" h="26093" extrusionOk="0">
                  <a:moveTo>
                    <a:pt x="1" y="0"/>
                  </a:moveTo>
                  <a:lnTo>
                    <a:pt x="26111" y="26093"/>
                  </a:lnTo>
                  <a:cubicBezTo>
                    <a:pt x="26111" y="25981"/>
                    <a:pt x="26093" y="25869"/>
                    <a:pt x="26056" y="25739"/>
                  </a:cubicBezTo>
                  <a:lnTo>
                    <a:pt x="373" y="38"/>
                  </a:lnTo>
                  <a:cubicBezTo>
                    <a:pt x="261" y="19"/>
                    <a:pt x="131" y="19"/>
                    <a:pt x="1" y="0"/>
                  </a:cubicBez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632047" y="61115"/>
              <a:ext cx="939147" cy="939114"/>
            </a:xfrm>
            <a:custGeom>
              <a:avLst/>
              <a:gdLst/>
              <a:ahLst/>
              <a:cxnLst/>
              <a:rect l="l" t="t" r="r" b="b"/>
              <a:pathLst>
                <a:path w="28848" h="28847" extrusionOk="0">
                  <a:moveTo>
                    <a:pt x="1" y="0"/>
                  </a:moveTo>
                  <a:lnTo>
                    <a:pt x="28848" y="28847"/>
                  </a:lnTo>
                  <a:lnTo>
                    <a:pt x="28848" y="28549"/>
                  </a:lnTo>
                  <a:lnTo>
                    <a:pt x="354" y="37"/>
                  </a:lnTo>
                  <a:cubicBezTo>
                    <a:pt x="224" y="37"/>
                    <a:pt x="113" y="37"/>
                    <a:pt x="1" y="0"/>
                  </a:cubicBez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555706" y="62320"/>
              <a:ext cx="1016107" cy="1016074"/>
            </a:xfrm>
            <a:custGeom>
              <a:avLst/>
              <a:gdLst/>
              <a:ahLst/>
              <a:cxnLst/>
              <a:rect l="l" t="t" r="r" b="b"/>
              <a:pathLst>
                <a:path w="31212" h="31211" extrusionOk="0">
                  <a:moveTo>
                    <a:pt x="317" y="0"/>
                  </a:moveTo>
                  <a:cubicBezTo>
                    <a:pt x="206" y="0"/>
                    <a:pt x="113" y="0"/>
                    <a:pt x="1" y="19"/>
                  </a:cubicBezTo>
                  <a:lnTo>
                    <a:pt x="31193" y="31211"/>
                  </a:lnTo>
                  <a:cubicBezTo>
                    <a:pt x="31193" y="31099"/>
                    <a:pt x="31211" y="30987"/>
                    <a:pt x="31211" y="30894"/>
                  </a:cubicBezTo>
                  <a:lnTo>
                    <a:pt x="317"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484215" y="66552"/>
              <a:ext cx="1082128" cy="1081510"/>
            </a:xfrm>
            <a:custGeom>
              <a:avLst/>
              <a:gdLst/>
              <a:ahLst/>
              <a:cxnLst/>
              <a:rect l="l" t="t" r="r" b="b"/>
              <a:pathLst>
                <a:path w="33240" h="33221" extrusionOk="0">
                  <a:moveTo>
                    <a:pt x="299" y="1"/>
                  </a:moveTo>
                  <a:cubicBezTo>
                    <a:pt x="206" y="1"/>
                    <a:pt x="112" y="19"/>
                    <a:pt x="1" y="19"/>
                  </a:cubicBezTo>
                  <a:lnTo>
                    <a:pt x="33202" y="33221"/>
                  </a:lnTo>
                  <a:cubicBezTo>
                    <a:pt x="33221" y="33146"/>
                    <a:pt x="33240" y="33053"/>
                    <a:pt x="33240" y="32942"/>
                  </a:cubicBezTo>
                  <a:lnTo>
                    <a:pt x="299"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417575" y="76254"/>
              <a:ext cx="1139685" cy="1139067"/>
            </a:xfrm>
            <a:custGeom>
              <a:avLst/>
              <a:gdLst/>
              <a:ahLst/>
              <a:cxnLst/>
              <a:rect l="l" t="t" r="r" b="b"/>
              <a:pathLst>
                <a:path w="35008" h="34989" extrusionOk="0">
                  <a:moveTo>
                    <a:pt x="280" y="0"/>
                  </a:moveTo>
                  <a:cubicBezTo>
                    <a:pt x="187" y="38"/>
                    <a:pt x="94" y="56"/>
                    <a:pt x="1" y="56"/>
                  </a:cubicBezTo>
                  <a:lnTo>
                    <a:pt x="34952" y="34989"/>
                  </a:lnTo>
                  <a:lnTo>
                    <a:pt x="35008" y="34709"/>
                  </a:lnTo>
                  <a:lnTo>
                    <a:pt x="280"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355786" y="90187"/>
              <a:ext cx="1188160" cy="1188160"/>
            </a:xfrm>
            <a:custGeom>
              <a:avLst/>
              <a:gdLst/>
              <a:ahLst/>
              <a:cxnLst/>
              <a:rect l="l" t="t" r="r" b="b"/>
              <a:pathLst>
                <a:path w="36497" h="36497" extrusionOk="0">
                  <a:moveTo>
                    <a:pt x="242" y="0"/>
                  </a:moveTo>
                  <a:cubicBezTo>
                    <a:pt x="149" y="19"/>
                    <a:pt x="56" y="38"/>
                    <a:pt x="0" y="75"/>
                  </a:cubicBezTo>
                  <a:lnTo>
                    <a:pt x="36422" y="36496"/>
                  </a:lnTo>
                  <a:cubicBezTo>
                    <a:pt x="36440" y="36403"/>
                    <a:pt x="36477" y="36310"/>
                    <a:pt x="36496" y="36236"/>
                  </a:cubicBezTo>
                  <a:lnTo>
                    <a:pt x="242"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295787" y="106530"/>
              <a:ext cx="1231165" cy="1230579"/>
            </a:xfrm>
            <a:custGeom>
              <a:avLst/>
              <a:gdLst/>
              <a:ahLst/>
              <a:cxnLst/>
              <a:rect l="l" t="t" r="r" b="b"/>
              <a:pathLst>
                <a:path w="37818" h="37800" extrusionOk="0">
                  <a:moveTo>
                    <a:pt x="261" y="1"/>
                  </a:moveTo>
                  <a:cubicBezTo>
                    <a:pt x="168" y="38"/>
                    <a:pt x="94" y="57"/>
                    <a:pt x="1" y="75"/>
                  </a:cubicBezTo>
                  <a:lnTo>
                    <a:pt x="37725" y="37799"/>
                  </a:lnTo>
                  <a:cubicBezTo>
                    <a:pt x="37762" y="37744"/>
                    <a:pt x="37781" y="37651"/>
                    <a:pt x="37818" y="37576"/>
                  </a:cubicBezTo>
                  <a:lnTo>
                    <a:pt x="261"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239467" y="126551"/>
              <a:ext cx="1267496" cy="1266910"/>
            </a:xfrm>
            <a:custGeom>
              <a:avLst/>
              <a:gdLst/>
              <a:ahLst/>
              <a:cxnLst/>
              <a:rect l="l" t="t" r="r" b="b"/>
              <a:pathLst>
                <a:path w="38934" h="38916" extrusionOk="0">
                  <a:moveTo>
                    <a:pt x="242" y="0"/>
                  </a:moveTo>
                  <a:cubicBezTo>
                    <a:pt x="168" y="19"/>
                    <a:pt x="75" y="75"/>
                    <a:pt x="0" y="93"/>
                  </a:cubicBezTo>
                  <a:lnTo>
                    <a:pt x="38841" y="38915"/>
                  </a:lnTo>
                  <a:cubicBezTo>
                    <a:pt x="38878" y="38841"/>
                    <a:pt x="38897" y="38785"/>
                    <a:pt x="38934" y="38710"/>
                  </a:cubicBezTo>
                  <a:lnTo>
                    <a:pt x="242"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186142" y="148949"/>
              <a:ext cx="1297805" cy="1299042"/>
            </a:xfrm>
            <a:custGeom>
              <a:avLst/>
              <a:gdLst/>
              <a:ahLst/>
              <a:cxnLst/>
              <a:rect l="l" t="t" r="r" b="b"/>
              <a:pathLst>
                <a:path w="39865" h="39903" extrusionOk="0">
                  <a:moveTo>
                    <a:pt x="224" y="1"/>
                  </a:moveTo>
                  <a:cubicBezTo>
                    <a:pt x="149" y="38"/>
                    <a:pt x="93" y="75"/>
                    <a:pt x="0" y="131"/>
                  </a:cubicBezTo>
                  <a:lnTo>
                    <a:pt x="39772" y="39902"/>
                  </a:lnTo>
                  <a:cubicBezTo>
                    <a:pt x="39790" y="39809"/>
                    <a:pt x="39846" y="39735"/>
                    <a:pt x="39865" y="39679"/>
                  </a:cubicBezTo>
                  <a:lnTo>
                    <a:pt x="224"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35258" y="174993"/>
              <a:ext cx="1323849" cy="1323882"/>
            </a:xfrm>
            <a:custGeom>
              <a:avLst/>
              <a:gdLst/>
              <a:ahLst/>
              <a:cxnLst/>
              <a:rect l="l" t="t" r="r" b="b"/>
              <a:pathLst>
                <a:path w="40665" h="40666" extrusionOk="0">
                  <a:moveTo>
                    <a:pt x="205" y="1"/>
                  </a:moveTo>
                  <a:cubicBezTo>
                    <a:pt x="130" y="38"/>
                    <a:pt x="74" y="75"/>
                    <a:pt x="0" y="113"/>
                  </a:cubicBezTo>
                  <a:lnTo>
                    <a:pt x="40553" y="40665"/>
                  </a:lnTo>
                  <a:cubicBezTo>
                    <a:pt x="40572" y="40591"/>
                    <a:pt x="40609" y="40517"/>
                    <a:pt x="40665" y="40461"/>
                  </a:cubicBezTo>
                  <a:lnTo>
                    <a:pt x="205"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086165" y="202893"/>
              <a:ext cx="1345075" cy="1344456"/>
            </a:xfrm>
            <a:custGeom>
              <a:avLst/>
              <a:gdLst/>
              <a:ahLst/>
              <a:cxnLst/>
              <a:rect l="l" t="t" r="r" b="b"/>
              <a:pathLst>
                <a:path w="41317" h="41298" extrusionOk="0">
                  <a:moveTo>
                    <a:pt x="205" y="0"/>
                  </a:moveTo>
                  <a:cubicBezTo>
                    <a:pt x="131" y="56"/>
                    <a:pt x="56" y="93"/>
                    <a:pt x="1" y="112"/>
                  </a:cubicBezTo>
                  <a:lnTo>
                    <a:pt x="41168" y="41297"/>
                  </a:lnTo>
                  <a:lnTo>
                    <a:pt x="41316" y="41093"/>
                  </a:lnTo>
                  <a:lnTo>
                    <a:pt x="205"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040132" y="233169"/>
              <a:ext cx="1360799" cy="1360832"/>
            </a:xfrm>
            <a:custGeom>
              <a:avLst/>
              <a:gdLst/>
              <a:ahLst/>
              <a:cxnLst/>
              <a:rect l="l" t="t" r="r" b="b"/>
              <a:pathLst>
                <a:path w="41800" h="41801" extrusionOk="0">
                  <a:moveTo>
                    <a:pt x="205" y="1"/>
                  </a:moveTo>
                  <a:cubicBezTo>
                    <a:pt x="130" y="56"/>
                    <a:pt x="56" y="94"/>
                    <a:pt x="0" y="131"/>
                  </a:cubicBezTo>
                  <a:lnTo>
                    <a:pt x="41670" y="41800"/>
                  </a:lnTo>
                  <a:cubicBezTo>
                    <a:pt x="41707" y="41707"/>
                    <a:pt x="41744" y="41651"/>
                    <a:pt x="41800" y="41596"/>
                  </a:cubicBezTo>
                  <a:lnTo>
                    <a:pt x="205"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995890" y="265268"/>
              <a:ext cx="1372323" cy="1372356"/>
            </a:xfrm>
            <a:custGeom>
              <a:avLst/>
              <a:gdLst/>
              <a:ahLst/>
              <a:cxnLst/>
              <a:rect l="l" t="t" r="r" b="b"/>
              <a:pathLst>
                <a:path w="42154" h="42155" extrusionOk="0">
                  <a:moveTo>
                    <a:pt x="187" y="1"/>
                  </a:moveTo>
                  <a:cubicBezTo>
                    <a:pt x="112" y="38"/>
                    <a:pt x="75" y="94"/>
                    <a:pt x="1" y="131"/>
                  </a:cubicBezTo>
                  <a:lnTo>
                    <a:pt x="42005" y="42154"/>
                  </a:lnTo>
                  <a:cubicBezTo>
                    <a:pt x="42061" y="42080"/>
                    <a:pt x="42098" y="42024"/>
                    <a:pt x="42154" y="41968"/>
                  </a:cubicBezTo>
                  <a:lnTo>
                    <a:pt x="187"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954676" y="299809"/>
              <a:ext cx="1379616" cy="1380234"/>
            </a:xfrm>
            <a:custGeom>
              <a:avLst/>
              <a:gdLst/>
              <a:ahLst/>
              <a:cxnLst/>
              <a:rect l="l" t="t" r="r" b="b"/>
              <a:pathLst>
                <a:path w="42378" h="42397" extrusionOk="0">
                  <a:moveTo>
                    <a:pt x="168" y="1"/>
                  </a:moveTo>
                  <a:cubicBezTo>
                    <a:pt x="94" y="57"/>
                    <a:pt x="57" y="94"/>
                    <a:pt x="1" y="168"/>
                  </a:cubicBezTo>
                  <a:lnTo>
                    <a:pt x="42229" y="42396"/>
                  </a:lnTo>
                  <a:cubicBezTo>
                    <a:pt x="42247" y="42322"/>
                    <a:pt x="42303" y="42247"/>
                    <a:pt x="42378" y="42210"/>
                  </a:cubicBezTo>
                  <a:lnTo>
                    <a:pt x="168"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914698" y="336791"/>
              <a:ext cx="1382025" cy="1382611"/>
            </a:xfrm>
            <a:custGeom>
              <a:avLst/>
              <a:gdLst/>
              <a:ahLst/>
              <a:cxnLst/>
              <a:rect l="l" t="t" r="r" b="b"/>
              <a:pathLst>
                <a:path w="42452" h="42470" extrusionOk="0">
                  <a:moveTo>
                    <a:pt x="168" y="0"/>
                  </a:moveTo>
                  <a:lnTo>
                    <a:pt x="1" y="168"/>
                  </a:lnTo>
                  <a:lnTo>
                    <a:pt x="42303" y="42470"/>
                  </a:lnTo>
                  <a:cubicBezTo>
                    <a:pt x="42340" y="42395"/>
                    <a:pt x="42415" y="42340"/>
                    <a:pt x="42452" y="42284"/>
                  </a:cubicBezTo>
                  <a:lnTo>
                    <a:pt x="168"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877130" y="375564"/>
              <a:ext cx="1381439" cy="1380820"/>
            </a:xfrm>
            <a:custGeom>
              <a:avLst/>
              <a:gdLst/>
              <a:ahLst/>
              <a:cxnLst/>
              <a:rect l="l" t="t" r="r" b="b"/>
              <a:pathLst>
                <a:path w="42434" h="42415" extrusionOk="0">
                  <a:moveTo>
                    <a:pt x="150" y="0"/>
                  </a:moveTo>
                  <a:lnTo>
                    <a:pt x="1" y="168"/>
                  </a:lnTo>
                  <a:lnTo>
                    <a:pt x="42247" y="42414"/>
                  </a:lnTo>
                  <a:cubicBezTo>
                    <a:pt x="42303" y="42358"/>
                    <a:pt x="42359" y="42321"/>
                    <a:pt x="42433" y="42247"/>
                  </a:cubicBezTo>
                  <a:lnTo>
                    <a:pt x="150"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842003" y="416746"/>
              <a:ext cx="1375351" cy="1374765"/>
            </a:xfrm>
            <a:custGeom>
              <a:avLst/>
              <a:gdLst/>
              <a:ahLst/>
              <a:cxnLst/>
              <a:rect l="l" t="t" r="r" b="b"/>
              <a:pathLst>
                <a:path w="42247" h="42229" extrusionOk="0">
                  <a:moveTo>
                    <a:pt x="149" y="1"/>
                  </a:moveTo>
                  <a:cubicBezTo>
                    <a:pt x="93" y="56"/>
                    <a:pt x="56" y="112"/>
                    <a:pt x="0" y="187"/>
                  </a:cubicBezTo>
                  <a:lnTo>
                    <a:pt x="42061" y="42228"/>
                  </a:lnTo>
                  <a:cubicBezTo>
                    <a:pt x="42117" y="42191"/>
                    <a:pt x="42172" y="42154"/>
                    <a:pt x="42247" y="42098"/>
                  </a:cubicBezTo>
                  <a:lnTo>
                    <a:pt x="149"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808666" y="459751"/>
              <a:ext cx="1365682" cy="1365682"/>
            </a:xfrm>
            <a:custGeom>
              <a:avLst/>
              <a:gdLst/>
              <a:ahLst/>
              <a:cxnLst/>
              <a:rect l="l" t="t" r="r" b="b"/>
              <a:pathLst>
                <a:path w="41950" h="41950" extrusionOk="0">
                  <a:moveTo>
                    <a:pt x="150" y="1"/>
                  </a:moveTo>
                  <a:cubicBezTo>
                    <a:pt x="94" y="75"/>
                    <a:pt x="57" y="113"/>
                    <a:pt x="1" y="187"/>
                  </a:cubicBezTo>
                  <a:lnTo>
                    <a:pt x="41763" y="41950"/>
                  </a:lnTo>
                  <a:cubicBezTo>
                    <a:pt x="41801" y="41894"/>
                    <a:pt x="41875" y="41838"/>
                    <a:pt x="41950" y="41801"/>
                  </a:cubicBezTo>
                  <a:lnTo>
                    <a:pt x="150"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777186" y="505198"/>
              <a:ext cx="1351716" cy="1351749"/>
            </a:xfrm>
            <a:custGeom>
              <a:avLst/>
              <a:gdLst/>
              <a:ahLst/>
              <a:cxnLst/>
              <a:rect l="l" t="t" r="r" b="b"/>
              <a:pathLst>
                <a:path w="41521" h="41522" extrusionOk="0">
                  <a:moveTo>
                    <a:pt x="130" y="1"/>
                  </a:moveTo>
                  <a:lnTo>
                    <a:pt x="0" y="206"/>
                  </a:lnTo>
                  <a:lnTo>
                    <a:pt x="41316" y="41521"/>
                  </a:lnTo>
                  <a:cubicBezTo>
                    <a:pt x="41372" y="41447"/>
                    <a:pt x="41446" y="41410"/>
                    <a:pt x="41521" y="41354"/>
                  </a:cubicBezTo>
                  <a:lnTo>
                    <a:pt x="130"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748700" y="553087"/>
              <a:ext cx="1332346" cy="1331727"/>
            </a:xfrm>
            <a:custGeom>
              <a:avLst/>
              <a:gdLst/>
              <a:ahLst/>
              <a:cxnLst/>
              <a:rect l="l" t="t" r="r" b="b"/>
              <a:pathLst>
                <a:path w="40926" h="40907" extrusionOk="0">
                  <a:moveTo>
                    <a:pt x="131" y="0"/>
                  </a:moveTo>
                  <a:cubicBezTo>
                    <a:pt x="75" y="56"/>
                    <a:pt x="56" y="130"/>
                    <a:pt x="0" y="205"/>
                  </a:cubicBezTo>
                  <a:lnTo>
                    <a:pt x="40721" y="40907"/>
                  </a:lnTo>
                  <a:cubicBezTo>
                    <a:pt x="40795" y="40869"/>
                    <a:pt x="40851" y="40813"/>
                    <a:pt x="40925" y="40795"/>
                  </a:cubicBezTo>
                  <a:lnTo>
                    <a:pt x="131"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722656" y="602766"/>
              <a:ext cx="1308711" cy="1308092"/>
            </a:xfrm>
            <a:custGeom>
              <a:avLst/>
              <a:gdLst/>
              <a:ahLst/>
              <a:cxnLst/>
              <a:rect l="l" t="t" r="r" b="b"/>
              <a:pathLst>
                <a:path w="40200" h="40181" extrusionOk="0">
                  <a:moveTo>
                    <a:pt x="112" y="0"/>
                  </a:moveTo>
                  <a:cubicBezTo>
                    <a:pt x="56" y="75"/>
                    <a:pt x="37" y="149"/>
                    <a:pt x="0" y="205"/>
                  </a:cubicBezTo>
                  <a:lnTo>
                    <a:pt x="39957" y="40181"/>
                  </a:lnTo>
                  <a:cubicBezTo>
                    <a:pt x="40032" y="40162"/>
                    <a:pt x="40125" y="40125"/>
                    <a:pt x="40199" y="40088"/>
                  </a:cubicBezTo>
                  <a:lnTo>
                    <a:pt x="112"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699021" y="654854"/>
              <a:ext cx="1279021" cy="1280258"/>
            </a:xfrm>
            <a:custGeom>
              <a:avLst/>
              <a:gdLst/>
              <a:ahLst/>
              <a:cxnLst/>
              <a:rect l="l" t="t" r="r" b="b"/>
              <a:pathLst>
                <a:path w="39288" h="39326" extrusionOk="0">
                  <a:moveTo>
                    <a:pt x="93" y="1"/>
                  </a:moveTo>
                  <a:cubicBezTo>
                    <a:pt x="75" y="75"/>
                    <a:pt x="19" y="168"/>
                    <a:pt x="0" y="243"/>
                  </a:cubicBezTo>
                  <a:lnTo>
                    <a:pt x="39083" y="39325"/>
                  </a:lnTo>
                  <a:cubicBezTo>
                    <a:pt x="39157" y="39307"/>
                    <a:pt x="39213" y="39251"/>
                    <a:pt x="39288" y="39232"/>
                  </a:cubicBezTo>
                  <a:lnTo>
                    <a:pt x="93"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677209" y="710588"/>
              <a:ext cx="1245717" cy="1245099"/>
            </a:xfrm>
            <a:custGeom>
              <a:avLst/>
              <a:gdLst/>
              <a:ahLst/>
              <a:cxnLst/>
              <a:rect l="l" t="t" r="r" b="b"/>
              <a:pathLst>
                <a:path w="38265" h="38246" extrusionOk="0">
                  <a:moveTo>
                    <a:pt x="93" y="1"/>
                  </a:moveTo>
                  <a:cubicBezTo>
                    <a:pt x="56" y="57"/>
                    <a:pt x="37" y="150"/>
                    <a:pt x="0" y="224"/>
                  </a:cubicBezTo>
                  <a:lnTo>
                    <a:pt x="38003" y="38246"/>
                  </a:lnTo>
                  <a:cubicBezTo>
                    <a:pt x="38097" y="38246"/>
                    <a:pt x="38190" y="38190"/>
                    <a:pt x="38264" y="38172"/>
                  </a:cubicBezTo>
                  <a:lnTo>
                    <a:pt x="93"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659630" y="768764"/>
              <a:ext cx="1205707" cy="1205707"/>
            </a:xfrm>
            <a:custGeom>
              <a:avLst/>
              <a:gdLst/>
              <a:ahLst/>
              <a:cxnLst/>
              <a:rect l="l" t="t" r="r" b="b"/>
              <a:pathLst>
                <a:path w="37036" h="37036" extrusionOk="0">
                  <a:moveTo>
                    <a:pt x="75" y="0"/>
                  </a:moveTo>
                  <a:cubicBezTo>
                    <a:pt x="38" y="94"/>
                    <a:pt x="19" y="168"/>
                    <a:pt x="1" y="261"/>
                  </a:cubicBezTo>
                  <a:lnTo>
                    <a:pt x="36775" y="37036"/>
                  </a:lnTo>
                  <a:cubicBezTo>
                    <a:pt x="36850" y="37017"/>
                    <a:pt x="36943" y="36980"/>
                    <a:pt x="37036" y="36961"/>
                  </a:cubicBezTo>
                  <a:lnTo>
                    <a:pt x="75"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644492" y="829967"/>
              <a:ext cx="1158470" cy="1159056"/>
            </a:xfrm>
            <a:custGeom>
              <a:avLst/>
              <a:gdLst/>
              <a:ahLst/>
              <a:cxnLst/>
              <a:rect l="l" t="t" r="r" b="b"/>
              <a:pathLst>
                <a:path w="35585" h="35603" extrusionOk="0">
                  <a:moveTo>
                    <a:pt x="75" y="0"/>
                  </a:moveTo>
                  <a:lnTo>
                    <a:pt x="0" y="279"/>
                  </a:lnTo>
                  <a:lnTo>
                    <a:pt x="35342" y="35603"/>
                  </a:lnTo>
                  <a:cubicBezTo>
                    <a:pt x="35417" y="35603"/>
                    <a:pt x="35528" y="35565"/>
                    <a:pt x="35584" y="35547"/>
                  </a:cubicBezTo>
                  <a:lnTo>
                    <a:pt x="75"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632967" y="895402"/>
              <a:ext cx="1105763" cy="1103907"/>
            </a:xfrm>
            <a:custGeom>
              <a:avLst/>
              <a:gdLst/>
              <a:ahLst/>
              <a:cxnLst/>
              <a:rect l="l" t="t" r="r" b="b"/>
              <a:pathLst>
                <a:path w="33966" h="33909" extrusionOk="0">
                  <a:moveTo>
                    <a:pt x="56" y="0"/>
                  </a:moveTo>
                  <a:cubicBezTo>
                    <a:pt x="19" y="93"/>
                    <a:pt x="19" y="186"/>
                    <a:pt x="1" y="279"/>
                  </a:cubicBezTo>
                  <a:lnTo>
                    <a:pt x="33649" y="33909"/>
                  </a:lnTo>
                  <a:cubicBezTo>
                    <a:pt x="33761" y="33909"/>
                    <a:pt x="33854" y="33909"/>
                    <a:pt x="33965" y="33890"/>
                  </a:cubicBezTo>
                  <a:lnTo>
                    <a:pt x="56"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626293" y="963866"/>
              <a:ext cx="1042769" cy="1042672"/>
            </a:xfrm>
            <a:custGeom>
              <a:avLst/>
              <a:gdLst/>
              <a:ahLst/>
              <a:cxnLst/>
              <a:rect l="l" t="t" r="r" b="b"/>
              <a:pathLst>
                <a:path w="32031" h="32028" extrusionOk="0">
                  <a:moveTo>
                    <a:pt x="20" y="0"/>
                  </a:moveTo>
                  <a:cubicBezTo>
                    <a:pt x="20" y="93"/>
                    <a:pt x="1" y="223"/>
                    <a:pt x="1" y="317"/>
                  </a:cubicBezTo>
                  <a:lnTo>
                    <a:pt x="31714" y="32011"/>
                  </a:lnTo>
                  <a:cubicBezTo>
                    <a:pt x="31751" y="32023"/>
                    <a:pt x="31788" y="32027"/>
                    <a:pt x="31825" y="32027"/>
                  </a:cubicBezTo>
                  <a:cubicBezTo>
                    <a:pt x="31898" y="32027"/>
                    <a:pt x="31968" y="32011"/>
                    <a:pt x="32030" y="32011"/>
                  </a:cubicBezTo>
                  <a:lnTo>
                    <a:pt x="20"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624503" y="1038384"/>
              <a:ext cx="970627" cy="970041"/>
            </a:xfrm>
            <a:custGeom>
              <a:avLst/>
              <a:gdLst/>
              <a:ahLst/>
              <a:cxnLst/>
              <a:rect l="l" t="t" r="r" b="b"/>
              <a:pathLst>
                <a:path w="29815" h="29797" extrusionOk="0">
                  <a:moveTo>
                    <a:pt x="0" y="0"/>
                  </a:moveTo>
                  <a:lnTo>
                    <a:pt x="0" y="317"/>
                  </a:lnTo>
                  <a:lnTo>
                    <a:pt x="29480" y="29796"/>
                  </a:lnTo>
                  <a:lnTo>
                    <a:pt x="29815" y="29796"/>
                  </a:lnTo>
                  <a:lnTo>
                    <a:pt x="0"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628116" y="1118339"/>
              <a:ext cx="886440" cy="886440"/>
            </a:xfrm>
            <a:custGeom>
              <a:avLst/>
              <a:gdLst/>
              <a:ahLst/>
              <a:cxnLst/>
              <a:rect l="l" t="t" r="r" b="b"/>
              <a:pathLst>
                <a:path w="27229" h="27229" extrusionOk="0">
                  <a:moveTo>
                    <a:pt x="1" y="1"/>
                  </a:moveTo>
                  <a:lnTo>
                    <a:pt x="1" y="1"/>
                  </a:lnTo>
                  <a:cubicBezTo>
                    <a:pt x="19" y="150"/>
                    <a:pt x="38" y="261"/>
                    <a:pt x="38" y="373"/>
                  </a:cubicBezTo>
                  <a:lnTo>
                    <a:pt x="26856" y="27210"/>
                  </a:lnTo>
                  <a:cubicBezTo>
                    <a:pt x="26968" y="27228"/>
                    <a:pt x="27079" y="27228"/>
                    <a:pt x="27228" y="27228"/>
                  </a:cubicBezTo>
                  <a:lnTo>
                    <a:pt x="1"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639641" y="1207410"/>
              <a:ext cx="786464" cy="785845"/>
            </a:xfrm>
            <a:custGeom>
              <a:avLst/>
              <a:gdLst/>
              <a:ahLst/>
              <a:cxnLst/>
              <a:rect l="l" t="t" r="r" b="b"/>
              <a:pathLst>
                <a:path w="24158" h="24139" extrusionOk="0">
                  <a:moveTo>
                    <a:pt x="0" y="1"/>
                  </a:moveTo>
                  <a:lnTo>
                    <a:pt x="0" y="1"/>
                  </a:lnTo>
                  <a:cubicBezTo>
                    <a:pt x="38" y="131"/>
                    <a:pt x="56" y="280"/>
                    <a:pt x="75" y="392"/>
                  </a:cubicBezTo>
                  <a:lnTo>
                    <a:pt x="23766" y="24064"/>
                  </a:lnTo>
                  <a:cubicBezTo>
                    <a:pt x="23897" y="24102"/>
                    <a:pt x="24046" y="24120"/>
                    <a:pt x="24157" y="24139"/>
                  </a:cubicBezTo>
                  <a:lnTo>
                    <a:pt x="0"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63276" y="1306767"/>
              <a:ext cx="662852" cy="662885"/>
            </a:xfrm>
            <a:custGeom>
              <a:avLst/>
              <a:gdLst/>
              <a:ahLst/>
              <a:cxnLst/>
              <a:rect l="l" t="t" r="r" b="b"/>
              <a:pathLst>
                <a:path w="20361" h="20362" extrusionOk="0">
                  <a:moveTo>
                    <a:pt x="0" y="1"/>
                  </a:moveTo>
                  <a:lnTo>
                    <a:pt x="0" y="1"/>
                  </a:lnTo>
                  <a:cubicBezTo>
                    <a:pt x="56" y="168"/>
                    <a:pt x="93" y="336"/>
                    <a:pt x="130" y="466"/>
                  </a:cubicBezTo>
                  <a:lnTo>
                    <a:pt x="19895" y="20231"/>
                  </a:lnTo>
                  <a:cubicBezTo>
                    <a:pt x="20063" y="20268"/>
                    <a:pt x="20193" y="20324"/>
                    <a:pt x="20360" y="20361"/>
                  </a:cubicBezTo>
                  <a:lnTo>
                    <a:pt x="0"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706899" y="1427970"/>
              <a:ext cx="498645" cy="498645"/>
            </a:xfrm>
            <a:custGeom>
              <a:avLst/>
              <a:gdLst/>
              <a:ahLst/>
              <a:cxnLst/>
              <a:rect l="l" t="t" r="r" b="b"/>
              <a:pathLst>
                <a:path w="15317" h="15317" extrusionOk="0">
                  <a:moveTo>
                    <a:pt x="0" y="0"/>
                  </a:moveTo>
                  <a:lnTo>
                    <a:pt x="0" y="0"/>
                  </a:lnTo>
                  <a:cubicBezTo>
                    <a:pt x="112" y="205"/>
                    <a:pt x="186" y="409"/>
                    <a:pt x="298" y="614"/>
                  </a:cubicBezTo>
                  <a:lnTo>
                    <a:pt x="14721" y="15038"/>
                  </a:lnTo>
                  <a:cubicBezTo>
                    <a:pt x="14926" y="15131"/>
                    <a:pt x="15112" y="15224"/>
                    <a:pt x="15317" y="15317"/>
                  </a:cubicBezTo>
                  <a:lnTo>
                    <a:pt x="0"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811694" y="1609106"/>
              <a:ext cx="211510" cy="211477"/>
            </a:xfrm>
            <a:custGeom>
              <a:avLst/>
              <a:gdLst/>
              <a:ahLst/>
              <a:cxnLst/>
              <a:rect l="l" t="t" r="r" b="b"/>
              <a:pathLst>
                <a:path w="6497" h="6496" extrusionOk="0">
                  <a:moveTo>
                    <a:pt x="1" y="1"/>
                  </a:moveTo>
                  <a:cubicBezTo>
                    <a:pt x="392" y="540"/>
                    <a:pt x="801" y="1061"/>
                    <a:pt x="1211" y="1545"/>
                  </a:cubicBezTo>
                  <a:lnTo>
                    <a:pt x="4989" y="5305"/>
                  </a:lnTo>
                  <a:cubicBezTo>
                    <a:pt x="5472" y="5733"/>
                    <a:pt x="5975" y="6124"/>
                    <a:pt x="6496" y="6496"/>
                  </a:cubicBezTo>
                  <a:lnTo>
                    <a:pt x="1"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2"/>
          <p:cNvSpPr txBox="1">
            <a:spLocks noGrp="1"/>
          </p:cNvSpPr>
          <p:nvPr>
            <p:ph type="subTitle" idx="1"/>
          </p:nvPr>
        </p:nvSpPr>
        <p:spPr>
          <a:xfrm>
            <a:off x="3071875" y="2962350"/>
            <a:ext cx="3036000" cy="1080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2000">
                <a:latin typeface="Catamaran"/>
                <a:ea typeface="Catamaran"/>
                <a:cs typeface="Catamaran"/>
                <a:sym typeface="Catamaran"/>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2" name="Google Shape;142;p2"/>
          <p:cNvSpPr/>
          <p:nvPr/>
        </p:nvSpPr>
        <p:spPr>
          <a:xfrm>
            <a:off x="416979" y="558802"/>
            <a:ext cx="1324034" cy="2462672"/>
          </a:xfrm>
          <a:custGeom>
            <a:avLst/>
            <a:gdLst/>
            <a:ahLst/>
            <a:cxnLst/>
            <a:rect l="l" t="t" r="r" b="b"/>
            <a:pathLst>
              <a:path w="27870" h="28140" extrusionOk="0">
                <a:moveTo>
                  <a:pt x="23538" y="1"/>
                </a:moveTo>
                <a:cubicBezTo>
                  <a:pt x="22678" y="1"/>
                  <a:pt x="21810" y="97"/>
                  <a:pt x="20959" y="242"/>
                </a:cubicBezTo>
                <a:cubicBezTo>
                  <a:pt x="19576" y="467"/>
                  <a:pt x="18162" y="917"/>
                  <a:pt x="17005" y="1752"/>
                </a:cubicBezTo>
                <a:cubicBezTo>
                  <a:pt x="15623" y="2813"/>
                  <a:pt x="14755" y="4324"/>
                  <a:pt x="13662" y="5642"/>
                </a:cubicBezTo>
                <a:cubicBezTo>
                  <a:pt x="12670" y="6838"/>
                  <a:pt x="11256" y="7927"/>
                  <a:pt x="9754" y="7927"/>
                </a:cubicBezTo>
                <a:cubicBezTo>
                  <a:pt x="9600" y="7927"/>
                  <a:pt x="9445" y="7916"/>
                  <a:pt x="9290" y="7892"/>
                </a:cubicBezTo>
                <a:cubicBezTo>
                  <a:pt x="8679" y="7828"/>
                  <a:pt x="8069" y="7538"/>
                  <a:pt x="7458" y="7506"/>
                </a:cubicBezTo>
                <a:cubicBezTo>
                  <a:pt x="7372" y="7498"/>
                  <a:pt x="7286" y="7494"/>
                  <a:pt x="7201" y="7494"/>
                </a:cubicBezTo>
                <a:cubicBezTo>
                  <a:pt x="6301" y="7494"/>
                  <a:pt x="5460" y="7942"/>
                  <a:pt x="4726" y="8471"/>
                </a:cubicBezTo>
                <a:cubicBezTo>
                  <a:pt x="2958" y="9724"/>
                  <a:pt x="1608" y="11524"/>
                  <a:pt x="740" y="13517"/>
                </a:cubicBezTo>
                <a:cubicBezTo>
                  <a:pt x="322" y="14578"/>
                  <a:pt x="0" y="15639"/>
                  <a:pt x="65" y="16796"/>
                </a:cubicBezTo>
                <a:cubicBezTo>
                  <a:pt x="225" y="19368"/>
                  <a:pt x="2315" y="21328"/>
                  <a:pt x="4308" y="22968"/>
                </a:cubicBezTo>
                <a:cubicBezTo>
                  <a:pt x="3665" y="23386"/>
                  <a:pt x="2926" y="23707"/>
                  <a:pt x="2283" y="24093"/>
                </a:cubicBezTo>
                <a:cubicBezTo>
                  <a:pt x="1125" y="24832"/>
                  <a:pt x="193" y="26472"/>
                  <a:pt x="1447" y="27597"/>
                </a:cubicBezTo>
                <a:cubicBezTo>
                  <a:pt x="1906" y="28008"/>
                  <a:pt x="2615" y="28139"/>
                  <a:pt x="3346" y="28139"/>
                </a:cubicBezTo>
                <a:cubicBezTo>
                  <a:pt x="4100" y="28139"/>
                  <a:pt x="4878" y="28000"/>
                  <a:pt x="5433" y="27886"/>
                </a:cubicBezTo>
                <a:cubicBezTo>
                  <a:pt x="5819" y="27789"/>
                  <a:pt x="6236" y="27661"/>
                  <a:pt x="6429" y="27307"/>
                </a:cubicBezTo>
                <a:cubicBezTo>
                  <a:pt x="6494" y="27114"/>
                  <a:pt x="6494" y="26954"/>
                  <a:pt x="6590" y="26761"/>
                </a:cubicBezTo>
                <a:cubicBezTo>
                  <a:pt x="6783" y="26182"/>
                  <a:pt x="7426" y="25797"/>
                  <a:pt x="8037" y="25668"/>
                </a:cubicBezTo>
                <a:cubicBezTo>
                  <a:pt x="8647" y="25539"/>
                  <a:pt x="9290" y="25572"/>
                  <a:pt x="9933" y="25539"/>
                </a:cubicBezTo>
                <a:cubicBezTo>
                  <a:pt x="11572" y="25411"/>
                  <a:pt x="13148" y="24639"/>
                  <a:pt x="14208" y="23418"/>
                </a:cubicBezTo>
                <a:cubicBezTo>
                  <a:pt x="15012" y="22518"/>
                  <a:pt x="15558" y="21296"/>
                  <a:pt x="15173" y="20171"/>
                </a:cubicBezTo>
                <a:cubicBezTo>
                  <a:pt x="14948" y="19400"/>
                  <a:pt x="14337" y="18757"/>
                  <a:pt x="14337" y="17953"/>
                </a:cubicBezTo>
                <a:cubicBezTo>
                  <a:pt x="14337" y="17118"/>
                  <a:pt x="15012" y="16378"/>
                  <a:pt x="15783" y="16057"/>
                </a:cubicBezTo>
                <a:cubicBezTo>
                  <a:pt x="16555" y="15735"/>
                  <a:pt x="17391" y="15735"/>
                  <a:pt x="18226" y="15671"/>
                </a:cubicBezTo>
                <a:cubicBezTo>
                  <a:pt x="19834" y="15542"/>
                  <a:pt x="21441" y="15221"/>
                  <a:pt x="23016" y="14739"/>
                </a:cubicBezTo>
                <a:cubicBezTo>
                  <a:pt x="23466" y="14578"/>
                  <a:pt x="23948" y="14385"/>
                  <a:pt x="24302" y="14064"/>
                </a:cubicBezTo>
                <a:cubicBezTo>
                  <a:pt x="24655" y="13742"/>
                  <a:pt x="24880" y="13164"/>
                  <a:pt x="24655" y="12714"/>
                </a:cubicBezTo>
                <a:cubicBezTo>
                  <a:pt x="24495" y="12328"/>
                  <a:pt x="24077" y="12135"/>
                  <a:pt x="23659" y="11910"/>
                </a:cubicBezTo>
                <a:cubicBezTo>
                  <a:pt x="22887" y="11557"/>
                  <a:pt x="22084" y="11203"/>
                  <a:pt x="21344" y="10849"/>
                </a:cubicBezTo>
                <a:cubicBezTo>
                  <a:pt x="20926" y="10689"/>
                  <a:pt x="20476" y="10464"/>
                  <a:pt x="20284" y="10078"/>
                </a:cubicBezTo>
                <a:cubicBezTo>
                  <a:pt x="19930" y="9435"/>
                  <a:pt x="20380" y="8631"/>
                  <a:pt x="20894" y="8085"/>
                </a:cubicBezTo>
                <a:cubicBezTo>
                  <a:pt x="22855" y="6124"/>
                  <a:pt x="26070" y="5513"/>
                  <a:pt x="27484" y="3103"/>
                </a:cubicBezTo>
                <a:cubicBezTo>
                  <a:pt x="27709" y="2717"/>
                  <a:pt x="27870" y="2267"/>
                  <a:pt x="27805" y="1849"/>
                </a:cubicBezTo>
                <a:cubicBezTo>
                  <a:pt x="27677" y="1077"/>
                  <a:pt x="26841" y="595"/>
                  <a:pt x="26070" y="338"/>
                </a:cubicBezTo>
                <a:cubicBezTo>
                  <a:pt x="25250" y="97"/>
                  <a:pt x="24398" y="1"/>
                  <a:pt x="235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txBox="1">
            <a:spLocks noGrp="1"/>
          </p:cNvSpPr>
          <p:nvPr>
            <p:ph type="ctrTitle"/>
          </p:nvPr>
        </p:nvSpPr>
        <p:spPr>
          <a:xfrm>
            <a:off x="1122900" y="1100250"/>
            <a:ext cx="6898200" cy="18273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3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9">
    <p:spTree>
      <p:nvGrpSpPr>
        <p:cNvPr id="1" name="Shape 439"/>
        <p:cNvGrpSpPr/>
        <p:nvPr/>
      </p:nvGrpSpPr>
      <p:grpSpPr>
        <a:xfrm>
          <a:off x="0" y="0"/>
          <a:ext cx="0" cy="0"/>
          <a:chOff x="0" y="0"/>
          <a:chExt cx="0" cy="0"/>
        </a:xfrm>
      </p:grpSpPr>
      <p:sp>
        <p:nvSpPr>
          <p:cNvPr id="440" name="Google Shape;440;p16"/>
          <p:cNvSpPr/>
          <p:nvPr/>
        </p:nvSpPr>
        <p:spPr>
          <a:xfrm>
            <a:off x="-486450" y="-214444"/>
            <a:ext cx="5267606" cy="2419701"/>
          </a:xfrm>
          <a:custGeom>
            <a:avLst/>
            <a:gdLst/>
            <a:ahLst/>
            <a:cxnLst/>
            <a:rect l="l" t="t" r="r" b="b"/>
            <a:pathLst>
              <a:path w="85164" h="81795" extrusionOk="0">
                <a:moveTo>
                  <a:pt x="0" y="80250"/>
                </a:moveTo>
                <a:cubicBezTo>
                  <a:pt x="0" y="80250"/>
                  <a:pt x="21663" y="81794"/>
                  <a:pt x="21663" y="62123"/>
                </a:cubicBezTo>
                <a:cubicBezTo>
                  <a:pt x="21663" y="42470"/>
                  <a:pt x="7705" y="41074"/>
                  <a:pt x="9101" y="22929"/>
                </a:cubicBezTo>
                <a:cubicBezTo>
                  <a:pt x="10497" y="4783"/>
                  <a:pt x="31434" y="5137"/>
                  <a:pt x="41204" y="20844"/>
                </a:cubicBezTo>
                <a:cubicBezTo>
                  <a:pt x="50975" y="36533"/>
                  <a:pt x="82036" y="28698"/>
                  <a:pt x="85163" y="0"/>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p:nvPr/>
        </p:nvSpPr>
        <p:spPr>
          <a:xfrm rot="10800000" flipH="1">
            <a:off x="3083108" y="3154376"/>
            <a:ext cx="8223723" cy="2667080"/>
          </a:xfrm>
          <a:custGeom>
            <a:avLst/>
            <a:gdLst/>
            <a:ahLst/>
            <a:cxnLst/>
            <a:rect l="l" t="t" r="r" b="b"/>
            <a:pathLst>
              <a:path w="132957" h="43120" extrusionOk="0">
                <a:moveTo>
                  <a:pt x="1" y="1"/>
                </a:moveTo>
                <a:cubicBezTo>
                  <a:pt x="1" y="1"/>
                  <a:pt x="11158" y="24994"/>
                  <a:pt x="31259" y="24994"/>
                </a:cubicBezTo>
                <a:cubicBezTo>
                  <a:pt x="35262" y="24994"/>
                  <a:pt x="39619" y="24003"/>
                  <a:pt x="44313" y="21626"/>
                </a:cubicBezTo>
                <a:cubicBezTo>
                  <a:pt x="57230" y="15087"/>
                  <a:pt x="67816" y="11920"/>
                  <a:pt x="75470" y="11920"/>
                </a:cubicBezTo>
                <a:cubicBezTo>
                  <a:pt x="84568" y="11920"/>
                  <a:pt x="89525" y="16394"/>
                  <a:pt x="89333" y="24995"/>
                </a:cubicBezTo>
                <a:cubicBezTo>
                  <a:pt x="89129" y="34113"/>
                  <a:pt x="98552" y="43120"/>
                  <a:pt x="109512" y="43120"/>
                </a:cubicBezTo>
                <a:cubicBezTo>
                  <a:pt x="117567" y="43120"/>
                  <a:pt x="126452" y="38255"/>
                  <a:pt x="132956" y="24995"/>
                </a:cubicBezTo>
                <a:lnTo>
                  <a:pt x="1329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6"/>
          <p:cNvSpPr/>
          <p:nvPr/>
        </p:nvSpPr>
        <p:spPr>
          <a:xfrm>
            <a:off x="4998200" y="1778038"/>
            <a:ext cx="1617700" cy="310000"/>
          </a:xfrm>
          <a:custGeom>
            <a:avLst/>
            <a:gdLst/>
            <a:ahLst/>
            <a:cxnLst/>
            <a:rect l="l" t="t" r="r" b="b"/>
            <a:pathLst>
              <a:path w="64708" h="12400" extrusionOk="0">
                <a:moveTo>
                  <a:pt x="24594" y="0"/>
                </a:moveTo>
                <a:cubicBezTo>
                  <a:pt x="23235" y="0"/>
                  <a:pt x="21887" y="428"/>
                  <a:pt x="20605" y="989"/>
                </a:cubicBezTo>
                <a:cubicBezTo>
                  <a:pt x="18645" y="1824"/>
                  <a:pt x="16844" y="2949"/>
                  <a:pt x="15205" y="4299"/>
                </a:cubicBezTo>
                <a:cubicBezTo>
                  <a:pt x="14176" y="5135"/>
                  <a:pt x="13212" y="6067"/>
                  <a:pt x="12730" y="7257"/>
                </a:cubicBezTo>
                <a:cubicBezTo>
                  <a:pt x="12537" y="7771"/>
                  <a:pt x="12409" y="8350"/>
                  <a:pt x="12087" y="8800"/>
                </a:cubicBezTo>
                <a:cubicBezTo>
                  <a:pt x="11639" y="9373"/>
                  <a:pt x="10932" y="9607"/>
                  <a:pt x="10187" y="9607"/>
                </a:cubicBezTo>
                <a:cubicBezTo>
                  <a:pt x="9596" y="9607"/>
                  <a:pt x="8981" y="9459"/>
                  <a:pt x="8455" y="9218"/>
                </a:cubicBezTo>
                <a:cubicBezTo>
                  <a:pt x="7233" y="8703"/>
                  <a:pt x="6140" y="7835"/>
                  <a:pt x="4822" y="7610"/>
                </a:cubicBezTo>
                <a:cubicBezTo>
                  <a:pt x="4585" y="7572"/>
                  <a:pt x="4360" y="7554"/>
                  <a:pt x="4146" y="7554"/>
                </a:cubicBezTo>
                <a:cubicBezTo>
                  <a:pt x="1627" y="7554"/>
                  <a:pt x="623" y="10044"/>
                  <a:pt x="1" y="12207"/>
                </a:cubicBezTo>
                <a:lnTo>
                  <a:pt x="62393" y="12207"/>
                </a:lnTo>
                <a:cubicBezTo>
                  <a:pt x="63165" y="12207"/>
                  <a:pt x="63968" y="12207"/>
                  <a:pt x="64708" y="12400"/>
                </a:cubicBezTo>
                <a:cubicBezTo>
                  <a:pt x="63185" y="11258"/>
                  <a:pt x="61529" y="10116"/>
                  <a:pt x="59715" y="10116"/>
                </a:cubicBezTo>
                <a:cubicBezTo>
                  <a:pt x="59538" y="10116"/>
                  <a:pt x="59359" y="10127"/>
                  <a:pt x="59179" y="10150"/>
                </a:cubicBezTo>
                <a:cubicBezTo>
                  <a:pt x="58452" y="10233"/>
                  <a:pt x="57684" y="10517"/>
                  <a:pt x="56981" y="10517"/>
                </a:cubicBezTo>
                <a:cubicBezTo>
                  <a:pt x="56596" y="10517"/>
                  <a:pt x="56230" y="10432"/>
                  <a:pt x="55900" y="10182"/>
                </a:cubicBezTo>
                <a:cubicBezTo>
                  <a:pt x="55611" y="9957"/>
                  <a:pt x="55418" y="9635"/>
                  <a:pt x="55161" y="9314"/>
                </a:cubicBezTo>
                <a:cubicBezTo>
                  <a:pt x="54073" y="7898"/>
                  <a:pt x="52190" y="7417"/>
                  <a:pt x="50325" y="7417"/>
                </a:cubicBezTo>
                <a:cubicBezTo>
                  <a:pt x="49820" y="7417"/>
                  <a:pt x="49315" y="7452"/>
                  <a:pt x="48828" y="7514"/>
                </a:cubicBezTo>
                <a:cubicBezTo>
                  <a:pt x="46771" y="7739"/>
                  <a:pt x="44810" y="8253"/>
                  <a:pt x="42946" y="9057"/>
                </a:cubicBezTo>
                <a:cubicBezTo>
                  <a:pt x="41789" y="9603"/>
                  <a:pt x="40631" y="10182"/>
                  <a:pt x="39346" y="10310"/>
                </a:cubicBezTo>
                <a:cubicBezTo>
                  <a:pt x="39203" y="10323"/>
                  <a:pt x="39062" y="10329"/>
                  <a:pt x="38922" y="10329"/>
                </a:cubicBezTo>
                <a:cubicBezTo>
                  <a:pt x="36128" y="10329"/>
                  <a:pt x="33859" y="7945"/>
                  <a:pt x="32145" y="5649"/>
                </a:cubicBezTo>
                <a:cubicBezTo>
                  <a:pt x="30377" y="3239"/>
                  <a:pt x="28416" y="539"/>
                  <a:pt x="25427" y="56"/>
                </a:cubicBezTo>
                <a:cubicBezTo>
                  <a:pt x="25149" y="18"/>
                  <a:pt x="24871" y="0"/>
                  <a:pt x="24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flipH="1">
            <a:off x="2689550" y="1902583"/>
            <a:ext cx="538445" cy="150307"/>
          </a:xfrm>
          <a:custGeom>
            <a:avLst/>
            <a:gdLst/>
            <a:ahLst/>
            <a:cxnLst/>
            <a:rect l="l" t="t" r="r" b="b"/>
            <a:pathLst>
              <a:path w="35227" h="8915" extrusionOk="0">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6"/>
          <p:cNvSpPr/>
          <p:nvPr/>
        </p:nvSpPr>
        <p:spPr>
          <a:xfrm>
            <a:off x="320175" y="2159375"/>
            <a:ext cx="880675" cy="222875"/>
          </a:xfrm>
          <a:custGeom>
            <a:avLst/>
            <a:gdLst/>
            <a:ahLst/>
            <a:cxnLst/>
            <a:rect l="l" t="t" r="r" b="b"/>
            <a:pathLst>
              <a:path w="35227" h="8915" extrusionOk="0">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6"/>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446" name="Google Shape;446;p16"/>
          <p:cNvSpPr txBox="1">
            <a:spLocks noGrp="1"/>
          </p:cNvSpPr>
          <p:nvPr>
            <p:ph type="subTitle" idx="1"/>
          </p:nvPr>
        </p:nvSpPr>
        <p:spPr>
          <a:xfrm>
            <a:off x="540000" y="3145900"/>
            <a:ext cx="2455200" cy="2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47" name="Google Shape;447;p16"/>
          <p:cNvSpPr txBox="1">
            <a:spLocks noGrp="1"/>
          </p:cNvSpPr>
          <p:nvPr>
            <p:ph type="subTitle" idx="2"/>
          </p:nvPr>
        </p:nvSpPr>
        <p:spPr>
          <a:xfrm>
            <a:off x="3344400" y="3145900"/>
            <a:ext cx="2455200" cy="30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48" name="Google Shape;448;p16"/>
          <p:cNvSpPr txBox="1">
            <a:spLocks noGrp="1"/>
          </p:cNvSpPr>
          <p:nvPr>
            <p:ph type="subTitle" idx="3"/>
          </p:nvPr>
        </p:nvSpPr>
        <p:spPr>
          <a:xfrm>
            <a:off x="6184799" y="3145900"/>
            <a:ext cx="2455200" cy="30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49" name="Google Shape;449;p16"/>
          <p:cNvSpPr txBox="1">
            <a:spLocks noGrp="1"/>
          </p:cNvSpPr>
          <p:nvPr>
            <p:ph type="subTitle" idx="4"/>
          </p:nvPr>
        </p:nvSpPr>
        <p:spPr>
          <a:xfrm>
            <a:off x="540000" y="3506525"/>
            <a:ext cx="2455200" cy="79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50" name="Google Shape;450;p16"/>
          <p:cNvSpPr txBox="1">
            <a:spLocks noGrp="1"/>
          </p:cNvSpPr>
          <p:nvPr>
            <p:ph type="subTitle" idx="5"/>
          </p:nvPr>
        </p:nvSpPr>
        <p:spPr>
          <a:xfrm>
            <a:off x="3344400" y="3506525"/>
            <a:ext cx="2455200" cy="79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51" name="Google Shape;451;p16"/>
          <p:cNvSpPr txBox="1">
            <a:spLocks noGrp="1"/>
          </p:cNvSpPr>
          <p:nvPr>
            <p:ph type="subTitle" idx="6"/>
          </p:nvPr>
        </p:nvSpPr>
        <p:spPr>
          <a:xfrm>
            <a:off x="6184800" y="3506525"/>
            <a:ext cx="2455200" cy="79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ercentages">
  <p:cSld name="BLANK_11">
    <p:spTree>
      <p:nvGrpSpPr>
        <p:cNvPr id="1" name="Shape 452"/>
        <p:cNvGrpSpPr/>
        <p:nvPr/>
      </p:nvGrpSpPr>
      <p:grpSpPr>
        <a:xfrm>
          <a:off x="0" y="0"/>
          <a:ext cx="0" cy="0"/>
          <a:chOff x="0" y="0"/>
          <a:chExt cx="0" cy="0"/>
        </a:xfrm>
      </p:grpSpPr>
      <p:sp>
        <p:nvSpPr>
          <p:cNvPr id="453" name="Google Shape;453;p17"/>
          <p:cNvSpPr/>
          <p:nvPr/>
        </p:nvSpPr>
        <p:spPr>
          <a:xfrm rot="10800000">
            <a:off x="5415881" y="3384833"/>
            <a:ext cx="5119595" cy="2126655"/>
          </a:xfrm>
          <a:custGeom>
            <a:avLst/>
            <a:gdLst/>
            <a:ahLst/>
            <a:cxnLst/>
            <a:rect l="l" t="t" r="r" b="b"/>
            <a:pathLst>
              <a:path w="109358" h="65325" extrusionOk="0">
                <a:moveTo>
                  <a:pt x="0" y="50845"/>
                </a:moveTo>
                <a:cubicBezTo>
                  <a:pt x="0" y="50845"/>
                  <a:pt x="12451" y="65325"/>
                  <a:pt x="29331" y="56615"/>
                </a:cubicBezTo>
                <a:cubicBezTo>
                  <a:pt x="41893" y="50157"/>
                  <a:pt x="34579" y="33761"/>
                  <a:pt x="41204" y="20845"/>
                </a:cubicBezTo>
                <a:cubicBezTo>
                  <a:pt x="47830" y="7929"/>
                  <a:pt x="63426" y="10795"/>
                  <a:pt x="72601" y="22241"/>
                </a:cubicBezTo>
                <a:cubicBezTo>
                  <a:pt x="83767" y="36180"/>
                  <a:pt x="109357" y="29480"/>
                  <a:pt x="108892" y="1"/>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7"/>
          <p:cNvSpPr/>
          <p:nvPr/>
        </p:nvSpPr>
        <p:spPr>
          <a:xfrm rot="10800000" flipH="1">
            <a:off x="-2064134" y="-520388"/>
            <a:ext cx="13272268" cy="2257201"/>
          </a:xfrm>
          <a:custGeom>
            <a:avLst/>
            <a:gdLst/>
            <a:ahLst/>
            <a:cxnLst/>
            <a:rect l="l" t="t" r="r" b="b"/>
            <a:pathLst>
              <a:path w="203789" h="69335" extrusionOk="0">
                <a:moveTo>
                  <a:pt x="172317" y="1"/>
                </a:moveTo>
                <a:cubicBezTo>
                  <a:pt x="159938" y="1"/>
                  <a:pt x="151290" y="8761"/>
                  <a:pt x="153912" y="26325"/>
                </a:cubicBezTo>
                <a:cubicBezTo>
                  <a:pt x="155535" y="37128"/>
                  <a:pt x="149594" y="41109"/>
                  <a:pt x="141160" y="41109"/>
                </a:cubicBezTo>
                <a:cubicBezTo>
                  <a:pt x="133061" y="41109"/>
                  <a:pt x="122662" y="37438"/>
                  <a:pt x="114457" y="32615"/>
                </a:cubicBezTo>
                <a:cubicBezTo>
                  <a:pt x="108557" y="29147"/>
                  <a:pt x="102960" y="27661"/>
                  <a:pt x="97863" y="27661"/>
                </a:cubicBezTo>
                <a:cubicBezTo>
                  <a:pt x="88491" y="27661"/>
                  <a:pt x="80813" y="32688"/>
                  <a:pt x="76063" y="39668"/>
                </a:cubicBezTo>
                <a:cubicBezTo>
                  <a:pt x="72714" y="44612"/>
                  <a:pt x="66870" y="47709"/>
                  <a:pt x="60247" y="47709"/>
                </a:cubicBezTo>
                <a:cubicBezTo>
                  <a:pt x="52407" y="47709"/>
                  <a:pt x="43474" y="43369"/>
                  <a:pt x="36292" y="32615"/>
                </a:cubicBezTo>
                <a:cubicBezTo>
                  <a:pt x="30414" y="23820"/>
                  <a:pt x="22624" y="21370"/>
                  <a:pt x="15768" y="21370"/>
                </a:cubicBezTo>
                <a:cubicBezTo>
                  <a:pt x="7145" y="21370"/>
                  <a:pt x="1" y="25245"/>
                  <a:pt x="1" y="25245"/>
                </a:cubicBezTo>
                <a:lnTo>
                  <a:pt x="1" y="69334"/>
                </a:lnTo>
                <a:lnTo>
                  <a:pt x="203789" y="69334"/>
                </a:lnTo>
                <a:lnTo>
                  <a:pt x="203789" y="14209"/>
                </a:lnTo>
                <a:cubicBezTo>
                  <a:pt x="203789" y="14209"/>
                  <a:pt x="196810" y="5480"/>
                  <a:pt x="180414" y="1126"/>
                </a:cubicBezTo>
                <a:cubicBezTo>
                  <a:pt x="177599" y="376"/>
                  <a:pt x="174878" y="1"/>
                  <a:pt x="172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7"/>
          <p:cNvSpPr/>
          <p:nvPr/>
        </p:nvSpPr>
        <p:spPr>
          <a:xfrm>
            <a:off x="-605975" y="1551613"/>
            <a:ext cx="1617700" cy="310000"/>
          </a:xfrm>
          <a:custGeom>
            <a:avLst/>
            <a:gdLst/>
            <a:ahLst/>
            <a:cxnLst/>
            <a:rect l="l" t="t" r="r" b="b"/>
            <a:pathLst>
              <a:path w="64708" h="12400" extrusionOk="0">
                <a:moveTo>
                  <a:pt x="24594" y="0"/>
                </a:moveTo>
                <a:cubicBezTo>
                  <a:pt x="23235" y="0"/>
                  <a:pt x="21887" y="428"/>
                  <a:pt x="20605" y="989"/>
                </a:cubicBezTo>
                <a:cubicBezTo>
                  <a:pt x="18645" y="1824"/>
                  <a:pt x="16844" y="2949"/>
                  <a:pt x="15205" y="4299"/>
                </a:cubicBezTo>
                <a:cubicBezTo>
                  <a:pt x="14176" y="5135"/>
                  <a:pt x="13212" y="6067"/>
                  <a:pt x="12730" y="7257"/>
                </a:cubicBezTo>
                <a:cubicBezTo>
                  <a:pt x="12537" y="7771"/>
                  <a:pt x="12409" y="8350"/>
                  <a:pt x="12087" y="8800"/>
                </a:cubicBezTo>
                <a:cubicBezTo>
                  <a:pt x="11639" y="9373"/>
                  <a:pt x="10932" y="9607"/>
                  <a:pt x="10187" y="9607"/>
                </a:cubicBezTo>
                <a:cubicBezTo>
                  <a:pt x="9596" y="9607"/>
                  <a:pt x="8981" y="9459"/>
                  <a:pt x="8455" y="9218"/>
                </a:cubicBezTo>
                <a:cubicBezTo>
                  <a:pt x="7233" y="8703"/>
                  <a:pt x="6140" y="7835"/>
                  <a:pt x="4822" y="7610"/>
                </a:cubicBezTo>
                <a:cubicBezTo>
                  <a:pt x="4585" y="7572"/>
                  <a:pt x="4360" y="7554"/>
                  <a:pt x="4146" y="7554"/>
                </a:cubicBezTo>
                <a:cubicBezTo>
                  <a:pt x="1627" y="7554"/>
                  <a:pt x="623" y="10044"/>
                  <a:pt x="1" y="12207"/>
                </a:cubicBezTo>
                <a:lnTo>
                  <a:pt x="62393" y="12207"/>
                </a:lnTo>
                <a:cubicBezTo>
                  <a:pt x="63165" y="12207"/>
                  <a:pt x="63968" y="12207"/>
                  <a:pt x="64708" y="12400"/>
                </a:cubicBezTo>
                <a:cubicBezTo>
                  <a:pt x="63185" y="11258"/>
                  <a:pt x="61529" y="10116"/>
                  <a:pt x="59715" y="10116"/>
                </a:cubicBezTo>
                <a:cubicBezTo>
                  <a:pt x="59538" y="10116"/>
                  <a:pt x="59359" y="10127"/>
                  <a:pt x="59179" y="10150"/>
                </a:cubicBezTo>
                <a:cubicBezTo>
                  <a:pt x="58452" y="10233"/>
                  <a:pt x="57684" y="10517"/>
                  <a:pt x="56981" y="10517"/>
                </a:cubicBezTo>
                <a:cubicBezTo>
                  <a:pt x="56596" y="10517"/>
                  <a:pt x="56230" y="10432"/>
                  <a:pt x="55900" y="10182"/>
                </a:cubicBezTo>
                <a:cubicBezTo>
                  <a:pt x="55611" y="9957"/>
                  <a:pt x="55418" y="9635"/>
                  <a:pt x="55161" y="9314"/>
                </a:cubicBezTo>
                <a:cubicBezTo>
                  <a:pt x="54073" y="7898"/>
                  <a:pt x="52190" y="7417"/>
                  <a:pt x="50325" y="7417"/>
                </a:cubicBezTo>
                <a:cubicBezTo>
                  <a:pt x="49820" y="7417"/>
                  <a:pt x="49315" y="7452"/>
                  <a:pt x="48828" y="7514"/>
                </a:cubicBezTo>
                <a:cubicBezTo>
                  <a:pt x="46771" y="7739"/>
                  <a:pt x="44810" y="8253"/>
                  <a:pt x="42946" y="9057"/>
                </a:cubicBezTo>
                <a:cubicBezTo>
                  <a:pt x="41789" y="9603"/>
                  <a:pt x="40631" y="10182"/>
                  <a:pt x="39346" y="10310"/>
                </a:cubicBezTo>
                <a:cubicBezTo>
                  <a:pt x="39203" y="10323"/>
                  <a:pt x="39062" y="10329"/>
                  <a:pt x="38922" y="10329"/>
                </a:cubicBezTo>
                <a:cubicBezTo>
                  <a:pt x="36128" y="10329"/>
                  <a:pt x="33859" y="7945"/>
                  <a:pt x="32145" y="5649"/>
                </a:cubicBezTo>
                <a:cubicBezTo>
                  <a:pt x="30377" y="3239"/>
                  <a:pt x="28416" y="539"/>
                  <a:pt x="25427" y="56"/>
                </a:cubicBezTo>
                <a:cubicBezTo>
                  <a:pt x="25149" y="18"/>
                  <a:pt x="24871" y="0"/>
                  <a:pt x="24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7"/>
          <p:cNvSpPr/>
          <p:nvPr/>
        </p:nvSpPr>
        <p:spPr>
          <a:xfrm>
            <a:off x="7363888" y="3615350"/>
            <a:ext cx="880675" cy="222875"/>
          </a:xfrm>
          <a:custGeom>
            <a:avLst/>
            <a:gdLst/>
            <a:ahLst/>
            <a:cxnLst/>
            <a:rect l="l" t="t" r="r" b="b"/>
            <a:pathLst>
              <a:path w="35227" h="8915" extrusionOk="0">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17"/>
          <p:cNvGrpSpPr/>
          <p:nvPr/>
        </p:nvGrpSpPr>
        <p:grpSpPr>
          <a:xfrm flipH="1">
            <a:off x="-644472" y="3927965"/>
            <a:ext cx="1947310" cy="1947310"/>
            <a:chOff x="624503" y="61115"/>
            <a:chExt cx="1947310" cy="1947310"/>
          </a:xfrm>
        </p:grpSpPr>
        <p:sp>
          <p:nvSpPr>
            <p:cNvPr id="458" name="Google Shape;458;p17"/>
            <p:cNvSpPr/>
            <p:nvPr/>
          </p:nvSpPr>
          <p:spPr>
            <a:xfrm>
              <a:off x="2048296" y="171379"/>
              <a:ext cx="413839" cy="413221"/>
            </a:xfrm>
            <a:custGeom>
              <a:avLst/>
              <a:gdLst/>
              <a:ahLst/>
              <a:cxnLst/>
              <a:rect l="l" t="t" r="r" b="b"/>
              <a:pathLst>
                <a:path w="12712" h="12693" extrusionOk="0">
                  <a:moveTo>
                    <a:pt x="0" y="0"/>
                  </a:moveTo>
                  <a:lnTo>
                    <a:pt x="12712" y="12693"/>
                  </a:lnTo>
                  <a:cubicBezTo>
                    <a:pt x="12600" y="12469"/>
                    <a:pt x="12451" y="12228"/>
                    <a:pt x="12339" y="12004"/>
                  </a:cubicBezTo>
                  <a:lnTo>
                    <a:pt x="726" y="391"/>
                  </a:lnTo>
                  <a:cubicBezTo>
                    <a:pt x="503" y="242"/>
                    <a:pt x="261" y="131"/>
                    <a:pt x="0" y="0"/>
                  </a:cubicBez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7"/>
            <p:cNvSpPr/>
            <p:nvPr/>
          </p:nvSpPr>
          <p:spPr>
            <a:xfrm>
              <a:off x="1913778" y="112617"/>
              <a:ext cx="605914" cy="605881"/>
            </a:xfrm>
            <a:custGeom>
              <a:avLst/>
              <a:gdLst/>
              <a:ahLst/>
              <a:cxnLst/>
              <a:rect l="l" t="t" r="r" b="b"/>
              <a:pathLst>
                <a:path w="18612" h="18611" extrusionOk="0">
                  <a:moveTo>
                    <a:pt x="1" y="0"/>
                  </a:moveTo>
                  <a:lnTo>
                    <a:pt x="18612" y="18611"/>
                  </a:lnTo>
                  <a:cubicBezTo>
                    <a:pt x="18556" y="18481"/>
                    <a:pt x="18500" y="18313"/>
                    <a:pt x="18444" y="18127"/>
                  </a:cubicBezTo>
                  <a:lnTo>
                    <a:pt x="503" y="186"/>
                  </a:lnTo>
                  <a:cubicBezTo>
                    <a:pt x="354" y="130"/>
                    <a:pt x="150" y="74"/>
                    <a:pt x="1" y="0"/>
                  </a:cubicBez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7"/>
            <p:cNvSpPr/>
            <p:nvPr/>
          </p:nvSpPr>
          <p:spPr>
            <a:xfrm>
              <a:off x="1807747" y="84132"/>
              <a:ext cx="742254" cy="742221"/>
            </a:xfrm>
            <a:custGeom>
              <a:avLst/>
              <a:gdLst/>
              <a:ahLst/>
              <a:cxnLst/>
              <a:rect l="l" t="t" r="r" b="b"/>
              <a:pathLst>
                <a:path w="22800" h="22799" extrusionOk="0">
                  <a:moveTo>
                    <a:pt x="1" y="0"/>
                  </a:moveTo>
                  <a:lnTo>
                    <a:pt x="22799" y="22799"/>
                  </a:lnTo>
                  <a:cubicBezTo>
                    <a:pt x="22743" y="22650"/>
                    <a:pt x="22725" y="22519"/>
                    <a:pt x="22706" y="22370"/>
                  </a:cubicBezTo>
                  <a:lnTo>
                    <a:pt x="410" y="93"/>
                  </a:lnTo>
                  <a:cubicBezTo>
                    <a:pt x="280" y="75"/>
                    <a:pt x="131" y="19"/>
                    <a:pt x="1" y="0"/>
                  </a:cubicBez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7"/>
            <p:cNvSpPr/>
            <p:nvPr/>
          </p:nvSpPr>
          <p:spPr>
            <a:xfrm>
              <a:off x="1715063" y="68375"/>
              <a:ext cx="850076" cy="849458"/>
            </a:xfrm>
            <a:custGeom>
              <a:avLst/>
              <a:gdLst/>
              <a:ahLst/>
              <a:cxnLst/>
              <a:rect l="l" t="t" r="r" b="b"/>
              <a:pathLst>
                <a:path w="26112" h="26093" extrusionOk="0">
                  <a:moveTo>
                    <a:pt x="1" y="0"/>
                  </a:moveTo>
                  <a:lnTo>
                    <a:pt x="26111" y="26093"/>
                  </a:lnTo>
                  <a:cubicBezTo>
                    <a:pt x="26111" y="25981"/>
                    <a:pt x="26093" y="25869"/>
                    <a:pt x="26056" y="25739"/>
                  </a:cubicBezTo>
                  <a:lnTo>
                    <a:pt x="373" y="38"/>
                  </a:lnTo>
                  <a:cubicBezTo>
                    <a:pt x="261" y="19"/>
                    <a:pt x="131" y="19"/>
                    <a:pt x="1" y="0"/>
                  </a:cubicBez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7"/>
            <p:cNvSpPr/>
            <p:nvPr/>
          </p:nvSpPr>
          <p:spPr>
            <a:xfrm>
              <a:off x="1632047" y="61115"/>
              <a:ext cx="939147" cy="939114"/>
            </a:xfrm>
            <a:custGeom>
              <a:avLst/>
              <a:gdLst/>
              <a:ahLst/>
              <a:cxnLst/>
              <a:rect l="l" t="t" r="r" b="b"/>
              <a:pathLst>
                <a:path w="28848" h="28847" extrusionOk="0">
                  <a:moveTo>
                    <a:pt x="1" y="0"/>
                  </a:moveTo>
                  <a:lnTo>
                    <a:pt x="28848" y="28847"/>
                  </a:lnTo>
                  <a:lnTo>
                    <a:pt x="28848" y="28549"/>
                  </a:lnTo>
                  <a:lnTo>
                    <a:pt x="354" y="37"/>
                  </a:lnTo>
                  <a:cubicBezTo>
                    <a:pt x="224" y="37"/>
                    <a:pt x="113" y="37"/>
                    <a:pt x="1" y="0"/>
                  </a:cubicBez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7"/>
            <p:cNvSpPr/>
            <p:nvPr/>
          </p:nvSpPr>
          <p:spPr>
            <a:xfrm>
              <a:off x="1555706" y="62320"/>
              <a:ext cx="1016107" cy="1016074"/>
            </a:xfrm>
            <a:custGeom>
              <a:avLst/>
              <a:gdLst/>
              <a:ahLst/>
              <a:cxnLst/>
              <a:rect l="l" t="t" r="r" b="b"/>
              <a:pathLst>
                <a:path w="31212" h="31211" extrusionOk="0">
                  <a:moveTo>
                    <a:pt x="317" y="0"/>
                  </a:moveTo>
                  <a:cubicBezTo>
                    <a:pt x="206" y="0"/>
                    <a:pt x="113" y="0"/>
                    <a:pt x="1" y="19"/>
                  </a:cubicBezTo>
                  <a:lnTo>
                    <a:pt x="31193" y="31211"/>
                  </a:lnTo>
                  <a:cubicBezTo>
                    <a:pt x="31193" y="31099"/>
                    <a:pt x="31211" y="30987"/>
                    <a:pt x="31211" y="30894"/>
                  </a:cubicBezTo>
                  <a:lnTo>
                    <a:pt x="317"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7"/>
            <p:cNvSpPr/>
            <p:nvPr/>
          </p:nvSpPr>
          <p:spPr>
            <a:xfrm>
              <a:off x="1484215" y="66552"/>
              <a:ext cx="1082128" cy="1081510"/>
            </a:xfrm>
            <a:custGeom>
              <a:avLst/>
              <a:gdLst/>
              <a:ahLst/>
              <a:cxnLst/>
              <a:rect l="l" t="t" r="r" b="b"/>
              <a:pathLst>
                <a:path w="33240" h="33221" extrusionOk="0">
                  <a:moveTo>
                    <a:pt x="299" y="1"/>
                  </a:moveTo>
                  <a:cubicBezTo>
                    <a:pt x="206" y="1"/>
                    <a:pt x="112" y="19"/>
                    <a:pt x="1" y="19"/>
                  </a:cubicBezTo>
                  <a:lnTo>
                    <a:pt x="33202" y="33221"/>
                  </a:lnTo>
                  <a:cubicBezTo>
                    <a:pt x="33221" y="33146"/>
                    <a:pt x="33240" y="33053"/>
                    <a:pt x="33240" y="32942"/>
                  </a:cubicBezTo>
                  <a:lnTo>
                    <a:pt x="299"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7"/>
            <p:cNvSpPr/>
            <p:nvPr/>
          </p:nvSpPr>
          <p:spPr>
            <a:xfrm>
              <a:off x="1417575" y="76254"/>
              <a:ext cx="1139685" cy="1139067"/>
            </a:xfrm>
            <a:custGeom>
              <a:avLst/>
              <a:gdLst/>
              <a:ahLst/>
              <a:cxnLst/>
              <a:rect l="l" t="t" r="r" b="b"/>
              <a:pathLst>
                <a:path w="35008" h="34989" extrusionOk="0">
                  <a:moveTo>
                    <a:pt x="280" y="0"/>
                  </a:moveTo>
                  <a:cubicBezTo>
                    <a:pt x="187" y="38"/>
                    <a:pt x="94" y="56"/>
                    <a:pt x="1" y="56"/>
                  </a:cubicBezTo>
                  <a:lnTo>
                    <a:pt x="34952" y="34989"/>
                  </a:lnTo>
                  <a:lnTo>
                    <a:pt x="35008" y="34709"/>
                  </a:lnTo>
                  <a:lnTo>
                    <a:pt x="280"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7"/>
            <p:cNvSpPr/>
            <p:nvPr/>
          </p:nvSpPr>
          <p:spPr>
            <a:xfrm>
              <a:off x="1355786" y="90187"/>
              <a:ext cx="1188160" cy="1188160"/>
            </a:xfrm>
            <a:custGeom>
              <a:avLst/>
              <a:gdLst/>
              <a:ahLst/>
              <a:cxnLst/>
              <a:rect l="l" t="t" r="r" b="b"/>
              <a:pathLst>
                <a:path w="36497" h="36497" extrusionOk="0">
                  <a:moveTo>
                    <a:pt x="242" y="0"/>
                  </a:moveTo>
                  <a:cubicBezTo>
                    <a:pt x="149" y="19"/>
                    <a:pt x="56" y="38"/>
                    <a:pt x="0" y="75"/>
                  </a:cubicBezTo>
                  <a:lnTo>
                    <a:pt x="36422" y="36496"/>
                  </a:lnTo>
                  <a:cubicBezTo>
                    <a:pt x="36440" y="36403"/>
                    <a:pt x="36477" y="36310"/>
                    <a:pt x="36496" y="36236"/>
                  </a:cubicBezTo>
                  <a:lnTo>
                    <a:pt x="242"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7"/>
            <p:cNvSpPr/>
            <p:nvPr/>
          </p:nvSpPr>
          <p:spPr>
            <a:xfrm>
              <a:off x="1295787" y="106530"/>
              <a:ext cx="1231165" cy="1230579"/>
            </a:xfrm>
            <a:custGeom>
              <a:avLst/>
              <a:gdLst/>
              <a:ahLst/>
              <a:cxnLst/>
              <a:rect l="l" t="t" r="r" b="b"/>
              <a:pathLst>
                <a:path w="37818" h="37800" extrusionOk="0">
                  <a:moveTo>
                    <a:pt x="261" y="1"/>
                  </a:moveTo>
                  <a:cubicBezTo>
                    <a:pt x="168" y="38"/>
                    <a:pt x="94" y="57"/>
                    <a:pt x="1" y="75"/>
                  </a:cubicBezTo>
                  <a:lnTo>
                    <a:pt x="37725" y="37799"/>
                  </a:lnTo>
                  <a:cubicBezTo>
                    <a:pt x="37762" y="37744"/>
                    <a:pt x="37781" y="37651"/>
                    <a:pt x="37818" y="37576"/>
                  </a:cubicBezTo>
                  <a:lnTo>
                    <a:pt x="261"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7"/>
            <p:cNvSpPr/>
            <p:nvPr/>
          </p:nvSpPr>
          <p:spPr>
            <a:xfrm>
              <a:off x="1239467" y="126551"/>
              <a:ext cx="1267496" cy="1266910"/>
            </a:xfrm>
            <a:custGeom>
              <a:avLst/>
              <a:gdLst/>
              <a:ahLst/>
              <a:cxnLst/>
              <a:rect l="l" t="t" r="r" b="b"/>
              <a:pathLst>
                <a:path w="38934" h="38916" extrusionOk="0">
                  <a:moveTo>
                    <a:pt x="242" y="0"/>
                  </a:moveTo>
                  <a:cubicBezTo>
                    <a:pt x="168" y="19"/>
                    <a:pt x="75" y="75"/>
                    <a:pt x="0" y="93"/>
                  </a:cubicBezTo>
                  <a:lnTo>
                    <a:pt x="38841" y="38915"/>
                  </a:lnTo>
                  <a:cubicBezTo>
                    <a:pt x="38878" y="38841"/>
                    <a:pt x="38897" y="38785"/>
                    <a:pt x="38934" y="38710"/>
                  </a:cubicBezTo>
                  <a:lnTo>
                    <a:pt x="242"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7"/>
            <p:cNvSpPr/>
            <p:nvPr/>
          </p:nvSpPr>
          <p:spPr>
            <a:xfrm>
              <a:off x="1186142" y="148949"/>
              <a:ext cx="1297805" cy="1299042"/>
            </a:xfrm>
            <a:custGeom>
              <a:avLst/>
              <a:gdLst/>
              <a:ahLst/>
              <a:cxnLst/>
              <a:rect l="l" t="t" r="r" b="b"/>
              <a:pathLst>
                <a:path w="39865" h="39903" extrusionOk="0">
                  <a:moveTo>
                    <a:pt x="224" y="1"/>
                  </a:moveTo>
                  <a:cubicBezTo>
                    <a:pt x="149" y="38"/>
                    <a:pt x="93" y="75"/>
                    <a:pt x="0" y="131"/>
                  </a:cubicBezTo>
                  <a:lnTo>
                    <a:pt x="39772" y="39902"/>
                  </a:lnTo>
                  <a:cubicBezTo>
                    <a:pt x="39790" y="39809"/>
                    <a:pt x="39846" y="39735"/>
                    <a:pt x="39865" y="39679"/>
                  </a:cubicBezTo>
                  <a:lnTo>
                    <a:pt x="224"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7"/>
            <p:cNvSpPr/>
            <p:nvPr/>
          </p:nvSpPr>
          <p:spPr>
            <a:xfrm>
              <a:off x="1135258" y="174993"/>
              <a:ext cx="1323849" cy="1323882"/>
            </a:xfrm>
            <a:custGeom>
              <a:avLst/>
              <a:gdLst/>
              <a:ahLst/>
              <a:cxnLst/>
              <a:rect l="l" t="t" r="r" b="b"/>
              <a:pathLst>
                <a:path w="40665" h="40666" extrusionOk="0">
                  <a:moveTo>
                    <a:pt x="205" y="1"/>
                  </a:moveTo>
                  <a:cubicBezTo>
                    <a:pt x="130" y="38"/>
                    <a:pt x="74" y="75"/>
                    <a:pt x="0" y="113"/>
                  </a:cubicBezTo>
                  <a:lnTo>
                    <a:pt x="40553" y="40665"/>
                  </a:lnTo>
                  <a:cubicBezTo>
                    <a:pt x="40572" y="40591"/>
                    <a:pt x="40609" y="40517"/>
                    <a:pt x="40665" y="40461"/>
                  </a:cubicBezTo>
                  <a:lnTo>
                    <a:pt x="205"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7"/>
            <p:cNvSpPr/>
            <p:nvPr/>
          </p:nvSpPr>
          <p:spPr>
            <a:xfrm>
              <a:off x="1086165" y="202893"/>
              <a:ext cx="1345075" cy="1344456"/>
            </a:xfrm>
            <a:custGeom>
              <a:avLst/>
              <a:gdLst/>
              <a:ahLst/>
              <a:cxnLst/>
              <a:rect l="l" t="t" r="r" b="b"/>
              <a:pathLst>
                <a:path w="41317" h="41298" extrusionOk="0">
                  <a:moveTo>
                    <a:pt x="205" y="0"/>
                  </a:moveTo>
                  <a:cubicBezTo>
                    <a:pt x="131" y="56"/>
                    <a:pt x="56" y="93"/>
                    <a:pt x="1" y="112"/>
                  </a:cubicBezTo>
                  <a:lnTo>
                    <a:pt x="41168" y="41297"/>
                  </a:lnTo>
                  <a:lnTo>
                    <a:pt x="41316" y="41093"/>
                  </a:lnTo>
                  <a:lnTo>
                    <a:pt x="205"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7"/>
            <p:cNvSpPr/>
            <p:nvPr/>
          </p:nvSpPr>
          <p:spPr>
            <a:xfrm>
              <a:off x="1040132" y="233169"/>
              <a:ext cx="1360799" cy="1360832"/>
            </a:xfrm>
            <a:custGeom>
              <a:avLst/>
              <a:gdLst/>
              <a:ahLst/>
              <a:cxnLst/>
              <a:rect l="l" t="t" r="r" b="b"/>
              <a:pathLst>
                <a:path w="41800" h="41801" extrusionOk="0">
                  <a:moveTo>
                    <a:pt x="205" y="1"/>
                  </a:moveTo>
                  <a:cubicBezTo>
                    <a:pt x="130" y="56"/>
                    <a:pt x="56" y="94"/>
                    <a:pt x="0" y="131"/>
                  </a:cubicBezTo>
                  <a:lnTo>
                    <a:pt x="41670" y="41800"/>
                  </a:lnTo>
                  <a:cubicBezTo>
                    <a:pt x="41707" y="41707"/>
                    <a:pt x="41744" y="41651"/>
                    <a:pt x="41800" y="41596"/>
                  </a:cubicBezTo>
                  <a:lnTo>
                    <a:pt x="205"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7"/>
            <p:cNvSpPr/>
            <p:nvPr/>
          </p:nvSpPr>
          <p:spPr>
            <a:xfrm>
              <a:off x="995890" y="265268"/>
              <a:ext cx="1372323" cy="1372356"/>
            </a:xfrm>
            <a:custGeom>
              <a:avLst/>
              <a:gdLst/>
              <a:ahLst/>
              <a:cxnLst/>
              <a:rect l="l" t="t" r="r" b="b"/>
              <a:pathLst>
                <a:path w="42154" h="42155" extrusionOk="0">
                  <a:moveTo>
                    <a:pt x="187" y="1"/>
                  </a:moveTo>
                  <a:cubicBezTo>
                    <a:pt x="112" y="38"/>
                    <a:pt x="75" y="94"/>
                    <a:pt x="1" y="131"/>
                  </a:cubicBezTo>
                  <a:lnTo>
                    <a:pt x="42005" y="42154"/>
                  </a:lnTo>
                  <a:cubicBezTo>
                    <a:pt x="42061" y="42080"/>
                    <a:pt x="42098" y="42024"/>
                    <a:pt x="42154" y="41968"/>
                  </a:cubicBezTo>
                  <a:lnTo>
                    <a:pt x="187"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7"/>
            <p:cNvSpPr/>
            <p:nvPr/>
          </p:nvSpPr>
          <p:spPr>
            <a:xfrm>
              <a:off x="954676" y="299809"/>
              <a:ext cx="1379616" cy="1380234"/>
            </a:xfrm>
            <a:custGeom>
              <a:avLst/>
              <a:gdLst/>
              <a:ahLst/>
              <a:cxnLst/>
              <a:rect l="l" t="t" r="r" b="b"/>
              <a:pathLst>
                <a:path w="42378" h="42397" extrusionOk="0">
                  <a:moveTo>
                    <a:pt x="168" y="1"/>
                  </a:moveTo>
                  <a:cubicBezTo>
                    <a:pt x="94" y="57"/>
                    <a:pt x="57" y="94"/>
                    <a:pt x="1" y="168"/>
                  </a:cubicBezTo>
                  <a:lnTo>
                    <a:pt x="42229" y="42396"/>
                  </a:lnTo>
                  <a:cubicBezTo>
                    <a:pt x="42247" y="42322"/>
                    <a:pt x="42303" y="42247"/>
                    <a:pt x="42378" y="42210"/>
                  </a:cubicBezTo>
                  <a:lnTo>
                    <a:pt x="168"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7"/>
            <p:cNvSpPr/>
            <p:nvPr/>
          </p:nvSpPr>
          <p:spPr>
            <a:xfrm>
              <a:off x="914698" y="336791"/>
              <a:ext cx="1382025" cy="1382611"/>
            </a:xfrm>
            <a:custGeom>
              <a:avLst/>
              <a:gdLst/>
              <a:ahLst/>
              <a:cxnLst/>
              <a:rect l="l" t="t" r="r" b="b"/>
              <a:pathLst>
                <a:path w="42452" h="42470" extrusionOk="0">
                  <a:moveTo>
                    <a:pt x="168" y="0"/>
                  </a:moveTo>
                  <a:lnTo>
                    <a:pt x="1" y="168"/>
                  </a:lnTo>
                  <a:lnTo>
                    <a:pt x="42303" y="42470"/>
                  </a:lnTo>
                  <a:cubicBezTo>
                    <a:pt x="42340" y="42395"/>
                    <a:pt x="42415" y="42340"/>
                    <a:pt x="42452" y="42284"/>
                  </a:cubicBezTo>
                  <a:lnTo>
                    <a:pt x="168"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7"/>
            <p:cNvSpPr/>
            <p:nvPr/>
          </p:nvSpPr>
          <p:spPr>
            <a:xfrm>
              <a:off x="877130" y="375564"/>
              <a:ext cx="1381439" cy="1380820"/>
            </a:xfrm>
            <a:custGeom>
              <a:avLst/>
              <a:gdLst/>
              <a:ahLst/>
              <a:cxnLst/>
              <a:rect l="l" t="t" r="r" b="b"/>
              <a:pathLst>
                <a:path w="42434" h="42415" extrusionOk="0">
                  <a:moveTo>
                    <a:pt x="150" y="0"/>
                  </a:moveTo>
                  <a:lnTo>
                    <a:pt x="1" y="168"/>
                  </a:lnTo>
                  <a:lnTo>
                    <a:pt x="42247" y="42414"/>
                  </a:lnTo>
                  <a:cubicBezTo>
                    <a:pt x="42303" y="42358"/>
                    <a:pt x="42359" y="42321"/>
                    <a:pt x="42433" y="42247"/>
                  </a:cubicBezTo>
                  <a:lnTo>
                    <a:pt x="150"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7"/>
            <p:cNvSpPr/>
            <p:nvPr/>
          </p:nvSpPr>
          <p:spPr>
            <a:xfrm>
              <a:off x="842003" y="416746"/>
              <a:ext cx="1375351" cy="1374765"/>
            </a:xfrm>
            <a:custGeom>
              <a:avLst/>
              <a:gdLst/>
              <a:ahLst/>
              <a:cxnLst/>
              <a:rect l="l" t="t" r="r" b="b"/>
              <a:pathLst>
                <a:path w="42247" h="42229" extrusionOk="0">
                  <a:moveTo>
                    <a:pt x="149" y="1"/>
                  </a:moveTo>
                  <a:cubicBezTo>
                    <a:pt x="93" y="56"/>
                    <a:pt x="56" y="112"/>
                    <a:pt x="0" y="187"/>
                  </a:cubicBezTo>
                  <a:lnTo>
                    <a:pt x="42061" y="42228"/>
                  </a:lnTo>
                  <a:cubicBezTo>
                    <a:pt x="42117" y="42191"/>
                    <a:pt x="42172" y="42154"/>
                    <a:pt x="42247" y="42098"/>
                  </a:cubicBezTo>
                  <a:lnTo>
                    <a:pt x="149"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7"/>
            <p:cNvSpPr/>
            <p:nvPr/>
          </p:nvSpPr>
          <p:spPr>
            <a:xfrm>
              <a:off x="808666" y="459751"/>
              <a:ext cx="1365682" cy="1365682"/>
            </a:xfrm>
            <a:custGeom>
              <a:avLst/>
              <a:gdLst/>
              <a:ahLst/>
              <a:cxnLst/>
              <a:rect l="l" t="t" r="r" b="b"/>
              <a:pathLst>
                <a:path w="41950" h="41950" extrusionOk="0">
                  <a:moveTo>
                    <a:pt x="150" y="1"/>
                  </a:moveTo>
                  <a:cubicBezTo>
                    <a:pt x="94" y="75"/>
                    <a:pt x="57" y="113"/>
                    <a:pt x="1" y="187"/>
                  </a:cubicBezTo>
                  <a:lnTo>
                    <a:pt x="41763" y="41950"/>
                  </a:lnTo>
                  <a:cubicBezTo>
                    <a:pt x="41801" y="41894"/>
                    <a:pt x="41875" y="41838"/>
                    <a:pt x="41950" y="41801"/>
                  </a:cubicBezTo>
                  <a:lnTo>
                    <a:pt x="150"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7"/>
            <p:cNvSpPr/>
            <p:nvPr/>
          </p:nvSpPr>
          <p:spPr>
            <a:xfrm>
              <a:off x="777186" y="505198"/>
              <a:ext cx="1351716" cy="1351749"/>
            </a:xfrm>
            <a:custGeom>
              <a:avLst/>
              <a:gdLst/>
              <a:ahLst/>
              <a:cxnLst/>
              <a:rect l="l" t="t" r="r" b="b"/>
              <a:pathLst>
                <a:path w="41521" h="41522" extrusionOk="0">
                  <a:moveTo>
                    <a:pt x="130" y="1"/>
                  </a:moveTo>
                  <a:lnTo>
                    <a:pt x="0" y="206"/>
                  </a:lnTo>
                  <a:lnTo>
                    <a:pt x="41316" y="41521"/>
                  </a:lnTo>
                  <a:cubicBezTo>
                    <a:pt x="41372" y="41447"/>
                    <a:pt x="41446" y="41410"/>
                    <a:pt x="41521" y="41354"/>
                  </a:cubicBezTo>
                  <a:lnTo>
                    <a:pt x="130"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7"/>
            <p:cNvSpPr/>
            <p:nvPr/>
          </p:nvSpPr>
          <p:spPr>
            <a:xfrm>
              <a:off x="748700" y="553087"/>
              <a:ext cx="1332346" cy="1331727"/>
            </a:xfrm>
            <a:custGeom>
              <a:avLst/>
              <a:gdLst/>
              <a:ahLst/>
              <a:cxnLst/>
              <a:rect l="l" t="t" r="r" b="b"/>
              <a:pathLst>
                <a:path w="40926" h="40907" extrusionOk="0">
                  <a:moveTo>
                    <a:pt x="131" y="0"/>
                  </a:moveTo>
                  <a:cubicBezTo>
                    <a:pt x="75" y="56"/>
                    <a:pt x="56" y="130"/>
                    <a:pt x="0" y="205"/>
                  </a:cubicBezTo>
                  <a:lnTo>
                    <a:pt x="40721" y="40907"/>
                  </a:lnTo>
                  <a:cubicBezTo>
                    <a:pt x="40795" y="40869"/>
                    <a:pt x="40851" y="40813"/>
                    <a:pt x="40925" y="40795"/>
                  </a:cubicBezTo>
                  <a:lnTo>
                    <a:pt x="131"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7"/>
            <p:cNvSpPr/>
            <p:nvPr/>
          </p:nvSpPr>
          <p:spPr>
            <a:xfrm>
              <a:off x="722656" y="602766"/>
              <a:ext cx="1308711" cy="1308092"/>
            </a:xfrm>
            <a:custGeom>
              <a:avLst/>
              <a:gdLst/>
              <a:ahLst/>
              <a:cxnLst/>
              <a:rect l="l" t="t" r="r" b="b"/>
              <a:pathLst>
                <a:path w="40200" h="40181" extrusionOk="0">
                  <a:moveTo>
                    <a:pt x="112" y="0"/>
                  </a:moveTo>
                  <a:cubicBezTo>
                    <a:pt x="56" y="75"/>
                    <a:pt x="37" y="149"/>
                    <a:pt x="0" y="205"/>
                  </a:cubicBezTo>
                  <a:lnTo>
                    <a:pt x="39957" y="40181"/>
                  </a:lnTo>
                  <a:cubicBezTo>
                    <a:pt x="40032" y="40162"/>
                    <a:pt x="40125" y="40125"/>
                    <a:pt x="40199" y="40088"/>
                  </a:cubicBezTo>
                  <a:lnTo>
                    <a:pt x="112"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7"/>
            <p:cNvSpPr/>
            <p:nvPr/>
          </p:nvSpPr>
          <p:spPr>
            <a:xfrm>
              <a:off x="699021" y="654854"/>
              <a:ext cx="1279021" cy="1280258"/>
            </a:xfrm>
            <a:custGeom>
              <a:avLst/>
              <a:gdLst/>
              <a:ahLst/>
              <a:cxnLst/>
              <a:rect l="l" t="t" r="r" b="b"/>
              <a:pathLst>
                <a:path w="39288" h="39326" extrusionOk="0">
                  <a:moveTo>
                    <a:pt x="93" y="1"/>
                  </a:moveTo>
                  <a:cubicBezTo>
                    <a:pt x="75" y="75"/>
                    <a:pt x="19" y="168"/>
                    <a:pt x="0" y="243"/>
                  </a:cubicBezTo>
                  <a:lnTo>
                    <a:pt x="39083" y="39325"/>
                  </a:lnTo>
                  <a:cubicBezTo>
                    <a:pt x="39157" y="39307"/>
                    <a:pt x="39213" y="39251"/>
                    <a:pt x="39288" y="39232"/>
                  </a:cubicBezTo>
                  <a:lnTo>
                    <a:pt x="93"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7"/>
            <p:cNvSpPr/>
            <p:nvPr/>
          </p:nvSpPr>
          <p:spPr>
            <a:xfrm>
              <a:off x="677209" y="710588"/>
              <a:ext cx="1245717" cy="1245099"/>
            </a:xfrm>
            <a:custGeom>
              <a:avLst/>
              <a:gdLst/>
              <a:ahLst/>
              <a:cxnLst/>
              <a:rect l="l" t="t" r="r" b="b"/>
              <a:pathLst>
                <a:path w="38265" h="38246" extrusionOk="0">
                  <a:moveTo>
                    <a:pt x="93" y="1"/>
                  </a:moveTo>
                  <a:cubicBezTo>
                    <a:pt x="56" y="57"/>
                    <a:pt x="37" y="150"/>
                    <a:pt x="0" y="224"/>
                  </a:cubicBezTo>
                  <a:lnTo>
                    <a:pt x="38003" y="38246"/>
                  </a:lnTo>
                  <a:cubicBezTo>
                    <a:pt x="38097" y="38246"/>
                    <a:pt x="38190" y="38190"/>
                    <a:pt x="38264" y="38172"/>
                  </a:cubicBezTo>
                  <a:lnTo>
                    <a:pt x="93"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7"/>
            <p:cNvSpPr/>
            <p:nvPr/>
          </p:nvSpPr>
          <p:spPr>
            <a:xfrm>
              <a:off x="659630" y="768764"/>
              <a:ext cx="1205707" cy="1205707"/>
            </a:xfrm>
            <a:custGeom>
              <a:avLst/>
              <a:gdLst/>
              <a:ahLst/>
              <a:cxnLst/>
              <a:rect l="l" t="t" r="r" b="b"/>
              <a:pathLst>
                <a:path w="37036" h="37036" extrusionOk="0">
                  <a:moveTo>
                    <a:pt x="75" y="0"/>
                  </a:moveTo>
                  <a:cubicBezTo>
                    <a:pt x="38" y="94"/>
                    <a:pt x="19" y="168"/>
                    <a:pt x="1" y="261"/>
                  </a:cubicBezTo>
                  <a:lnTo>
                    <a:pt x="36775" y="37036"/>
                  </a:lnTo>
                  <a:cubicBezTo>
                    <a:pt x="36850" y="37017"/>
                    <a:pt x="36943" y="36980"/>
                    <a:pt x="37036" y="36961"/>
                  </a:cubicBezTo>
                  <a:lnTo>
                    <a:pt x="75"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7"/>
            <p:cNvSpPr/>
            <p:nvPr/>
          </p:nvSpPr>
          <p:spPr>
            <a:xfrm>
              <a:off x="644492" y="829967"/>
              <a:ext cx="1158470" cy="1159056"/>
            </a:xfrm>
            <a:custGeom>
              <a:avLst/>
              <a:gdLst/>
              <a:ahLst/>
              <a:cxnLst/>
              <a:rect l="l" t="t" r="r" b="b"/>
              <a:pathLst>
                <a:path w="35585" h="35603" extrusionOk="0">
                  <a:moveTo>
                    <a:pt x="75" y="0"/>
                  </a:moveTo>
                  <a:lnTo>
                    <a:pt x="0" y="279"/>
                  </a:lnTo>
                  <a:lnTo>
                    <a:pt x="35342" y="35603"/>
                  </a:lnTo>
                  <a:cubicBezTo>
                    <a:pt x="35417" y="35603"/>
                    <a:pt x="35528" y="35565"/>
                    <a:pt x="35584" y="35547"/>
                  </a:cubicBezTo>
                  <a:lnTo>
                    <a:pt x="75"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7"/>
            <p:cNvSpPr/>
            <p:nvPr/>
          </p:nvSpPr>
          <p:spPr>
            <a:xfrm>
              <a:off x="632967" y="895402"/>
              <a:ext cx="1105763" cy="1103907"/>
            </a:xfrm>
            <a:custGeom>
              <a:avLst/>
              <a:gdLst/>
              <a:ahLst/>
              <a:cxnLst/>
              <a:rect l="l" t="t" r="r" b="b"/>
              <a:pathLst>
                <a:path w="33966" h="33909" extrusionOk="0">
                  <a:moveTo>
                    <a:pt x="56" y="0"/>
                  </a:moveTo>
                  <a:cubicBezTo>
                    <a:pt x="19" y="93"/>
                    <a:pt x="19" y="186"/>
                    <a:pt x="1" y="279"/>
                  </a:cubicBezTo>
                  <a:lnTo>
                    <a:pt x="33649" y="33909"/>
                  </a:lnTo>
                  <a:cubicBezTo>
                    <a:pt x="33761" y="33909"/>
                    <a:pt x="33854" y="33909"/>
                    <a:pt x="33965" y="33890"/>
                  </a:cubicBezTo>
                  <a:lnTo>
                    <a:pt x="56"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7"/>
            <p:cNvSpPr/>
            <p:nvPr/>
          </p:nvSpPr>
          <p:spPr>
            <a:xfrm>
              <a:off x="626293" y="963866"/>
              <a:ext cx="1042769" cy="1042672"/>
            </a:xfrm>
            <a:custGeom>
              <a:avLst/>
              <a:gdLst/>
              <a:ahLst/>
              <a:cxnLst/>
              <a:rect l="l" t="t" r="r" b="b"/>
              <a:pathLst>
                <a:path w="32031" h="32028" extrusionOk="0">
                  <a:moveTo>
                    <a:pt x="20" y="0"/>
                  </a:moveTo>
                  <a:cubicBezTo>
                    <a:pt x="20" y="93"/>
                    <a:pt x="1" y="223"/>
                    <a:pt x="1" y="317"/>
                  </a:cubicBezTo>
                  <a:lnTo>
                    <a:pt x="31714" y="32011"/>
                  </a:lnTo>
                  <a:cubicBezTo>
                    <a:pt x="31751" y="32023"/>
                    <a:pt x="31788" y="32027"/>
                    <a:pt x="31825" y="32027"/>
                  </a:cubicBezTo>
                  <a:cubicBezTo>
                    <a:pt x="31898" y="32027"/>
                    <a:pt x="31968" y="32011"/>
                    <a:pt x="32030" y="32011"/>
                  </a:cubicBezTo>
                  <a:lnTo>
                    <a:pt x="20"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7"/>
            <p:cNvSpPr/>
            <p:nvPr/>
          </p:nvSpPr>
          <p:spPr>
            <a:xfrm>
              <a:off x="624503" y="1038384"/>
              <a:ext cx="970627" cy="970041"/>
            </a:xfrm>
            <a:custGeom>
              <a:avLst/>
              <a:gdLst/>
              <a:ahLst/>
              <a:cxnLst/>
              <a:rect l="l" t="t" r="r" b="b"/>
              <a:pathLst>
                <a:path w="29815" h="29797" extrusionOk="0">
                  <a:moveTo>
                    <a:pt x="0" y="0"/>
                  </a:moveTo>
                  <a:lnTo>
                    <a:pt x="0" y="317"/>
                  </a:lnTo>
                  <a:lnTo>
                    <a:pt x="29480" y="29796"/>
                  </a:lnTo>
                  <a:lnTo>
                    <a:pt x="29815" y="29796"/>
                  </a:lnTo>
                  <a:lnTo>
                    <a:pt x="0"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7"/>
            <p:cNvSpPr/>
            <p:nvPr/>
          </p:nvSpPr>
          <p:spPr>
            <a:xfrm>
              <a:off x="628116" y="1118339"/>
              <a:ext cx="886440" cy="886440"/>
            </a:xfrm>
            <a:custGeom>
              <a:avLst/>
              <a:gdLst/>
              <a:ahLst/>
              <a:cxnLst/>
              <a:rect l="l" t="t" r="r" b="b"/>
              <a:pathLst>
                <a:path w="27229" h="27229" extrusionOk="0">
                  <a:moveTo>
                    <a:pt x="1" y="1"/>
                  </a:moveTo>
                  <a:lnTo>
                    <a:pt x="1" y="1"/>
                  </a:lnTo>
                  <a:cubicBezTo>
                    <a:pt x="19" y="150"/>
                    <a:pt x="38" y="261"/>
                    <a:pt x="38" y="373"/>
                  </a:cubicBezTo>
                  <a:lnTo>
                    <a:pt x="26856" y="27210"/>
                  </a:lnTo>
                  <a:cubicBezTo>
                    <a:pt x="26968" y="27228"/>
                    <a:pt x="27079" y="27228"/>
                    <a:pt x="27228" y="27228"/>
                  </a:cubicBezTo>
                  <a:lnTo>
                    <a:pt x="1"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7"/>
            <p:cNvSpPr/>
            <p:nvPr/>
          </p:nvSpPr>
          <p:spPr>
            <a:xfrm>
              <a:off x="639641" y="1207410"/>
              <a:ext cx="786464" cy="785845"/>
            </a:xfrm>
            <a:custGeom>
              <a:avLst/>
              <a:gdLst/>
              <a:ahLst/>
              <a:cxnLst/>
              <a:rect l="l" t="t" r="r" b="b"/>
              <a:pathLst>
                <a:path w="24158" h="24139" extrusionOk="0">
                  <a:moveTo>
                    <a:pt x="0" y="1"/>
                  </a:moveTo>
                  <a:lnTo>
                    <a:pt x="0" y="1"/>
                  </a:lnTo>
                  <a:cubicBezTo>
                    <a:pt x="38" y="131"/>
                    <a:pt x="56" y="280"/>
                    <a:pt x="75" y="392"/>
                  </a:cubicBezTo>
                  <a:lnTo>
                    <a:pt x="23766" y="24064"/>
                  </a:lnTo>
                  <a:cubicBezTo>
                    <a:pt x="23897" y="24102"/>
                    <a:pt x="24046" y="24120"/>
                    <a:pt x="24157" y="24139"/>
                  </a:cubicBezTo>
                  <a:lnTo>
                    <a:pt x="0"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7"/>
            <p:cNvSpPr/>
            <p:nvPr/>
          </p:nvSpPr>
          <p:spPr>
            <a:xfrm>
              <a:off x="663276" y="1306767"/>
              <a:ext cx="662852" cy="662885"/>
            </a:xfrm>
            <a:custGeom>
              <a:avLst/>
              <a:gdLst/>
              <a:ahLst/>
              <a:cxnLst/>
              <a:rect l="l" t="t" r="r" b="b"/>
              <a:pathLst>
                <a:path w="20361" h="20362" extrusionOk="0">
                  <a:moveTo>
                    <a:pt x="0" y="1"/>
                  </a:moveTo>
                  <a:lnTo>
                    <a:pt x="0" y="1"/>
                  </a:lnTo>
                  <a:cubicBezTo>
                    <a:pt x="56" y="168"/>
                    <a:pt x="93" y="336"/>
                    <a:pt x="130" y="466"/>
                  </a:cubicBezTo>
                  <a:lnTo>
                    <a:pt x="19895" y="20231"/>
                  </a:lnTo>
                  <a:cubicBezTo>
                    <a:pt x="20063" y="20268"/>
                    <a:pt x="20193" y="20324"/>
                    <a:pt x="20360" y="20361"/>
                  </a:cubicBezTo>
                  <a:lnTo>
                    <a:pt x="0"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7"/>
            <p:cNvSpPr/>
            <p:nvPr/>
          </p:nvSpPr>
          <p:spPr>
            <a:xfrm>
              <a:off x="706899" y="1427970"/>
              <a:ext cx="498645" cy="498645"/>
            </a:xfrm>
            <a:custGeom>
              <a:avLst/>
              <a:gdLst/>
              <a:ahLst/>
              <a:cxnLst/>
              <a:rect l="l" t="t" r="r" b="b"/>
              <a:pathLst>
                <a:path w="15317" h="15317" extrusionOk="0">
                  <a:moveTo>
                    <a:pt x="0" y="0"/>
                  </a:moveTo>
                  <a:lnTo>
                    <a:pt x="0" y="0"/>
                  </a:lnTo>
                  <a:cubicBezTo>
                    <a:pt x="112" y="205"/>
                    <a:pt x="186" y="409"/>
                    <a:pt x="298" y="614"/>
                  </a:cubicBezTo>
                  <a:lnTo>
                    <a:pt x="14721" y="15038"/>
                  </a:lnTo>
                  <a:cubicBezTo>
                    <a:pt x="14926" y="15131"/>
                    <a:pt x="15112" y="15224"/>
                    <a:pt x="15317" y="15317"/>
                  </a:cubicBezTo>
                  <a:lnTo>
                    <a:pt x="0"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7"/>
            <p:cNvSpPr/>
            <p:nvPr/>
          </p:nvSpPr>
          <p:spPr>
            <a:xfrm>
              <a:off x="811694" y="1609106"/>
              <a:ext cx="211510" cy="211477"/>
            </a:xfrm>
            <a:custGeom>
              <a:avLst/>
              <a:gdLst/>
              <a:ahLst/>
              <a:cxnLst/>
              <a:rect l="l" t="t" r="r" b="b"/>
              <a:pathLst>
                <a:path w="6497" h="6496" extrusionOk="0">
                  <a:moveTo>
                    <a:pt x="1" y="1"/>
                  </a:moveTo>
                  <a:cubicBezTo>
                    <a:pt x="392" y="540"/>
                    <a:pt x="801" y="1061"/>
                    <a:pt x="1211" y="1545"/>
                  </a:cubicBezTo>
                  <a:lnTo>
                    <a:pt x="4989" y="5305"/>
                  </a:lnTo>
                  <a:cubicBezTo>
                    <a:pt x="5472" y="5733"/>
                    <a:pt x="5975" y="6124"/>
                    <a:pt x="6496" y="6496"/>
                  </a:cubicBezTo>
                  <a:lnTo>
                    <a:pt x="1"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17"/>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atin typeface="Barlow SemiBold"/>
                <a:ea typeface="Barlow SemiBold"/>
                <a:cs typeface="Barlow SemiBold"/>
                <a:sym typeface="Barlow SemiBold"/>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495" name="Google Shape;495;p17"/>
          <p:cNvSpPr txBox="1">
            <a:spLocks noGrp="1"/>
          </p:cNvSpPr>
          <p:nvPr>
            <p:ph type="title" idx="2" hasCustomPrompt="1"/>
          </p:nvPr>
        </p:nvSpPr>
        <p:spPr>
          <a:xfrm>
            <a:off x="1302850" y="2296350"/>
            <a:ext cx="1639500" cy="6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a:solidFill>
                  <a:schemeClr val="lt1"/>
                </a:solidFill>
                <a:latin typeface="Barlow Medium"/>
                <a:ea typeface="Barlow Medium"/>
                <a:cs typeface="Barlow Medium"/>
                <a:sym typeface="Barlow Medium"/>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496" name="Google Shape;496;p17"/>
          <p:cNvSpPr txBox="1">
            <a:spLocks noGrp="1"/>
          </p:cNvSpPr>
          <p:nvPr>
            <p:ph type="title" idx="3" hasCustomPrompt="1"/>
          </p:nvPr>
        </p:nvSpPr>
        <p:spPr>
          <a:xfrm>
            <a:off x="3716525" y="1584250"/>
            <a:ext cx="1639500" cy="6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a:solidFill>
                  <a:schemeClr val="lt1"/>
                </a:solidFill>
                <a:latin typeface="Barlow Medium"/>
                <a:ea typeface="Barlow Medium"/>
                <a:cs typeface="Barlow Medium"/>
                <a:sym typeface="Barlow Medium"/>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497" name="Google Shape;497;p17"/>
          <p:cNvSpPr txBox="1">
            <a:spLocks noGrp="1"/>
          </p:cNvSpPr>
          <p:nvPr>
            <p:ph type="title" idx="4" hasCustomPrompt="1"/>
          </p:nvPr>
        </p:nvSpPr>
        <p:spPr>
          <a:xfrm>
            <a:off x="6507775" y="1868375"/>
            <a:ext cx="1639500" cy="6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a:solidFill>
                  <a:schemeClr val="lt1"/>
                </a:solidFill>
                <a:latin typeface="Barlow Medium"/>
                <a:ea typeface="Barlow Medium"/>
                <a:cs typeface="Barlow Medium"/>
                <a:sym typeface="Barlow Medium"/>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 design 1">
  <p:cSld name="CUSTOM_18">
    <p:spTree>
      <p:nvGrpSpPr>
        <p:cNvPr id="1" name="Shape 498"/>
        <p:cNvGrpSpPr/>
        <p:nvPr/>
      </p:nvGrpSpPr>
      <p:grpSpPr>
        <a:xfrm>
          <a:off x="0" y="0"/>
          <a:ext cx="0" cy="0"/>
          <a:chOff x="0" y="0"/>
          <a:chExt cx="0" cy="0"/>
        </a:xfrm>
      </p:grpSpPr>
      <p:sp>
        <p:nvSpPr>
          <p:cNvPr id="499" name="Google Shape;499;p18"/>
          <p:cNvSpPr/>
          <p:nvPr/>
        </p:nvSpPr>
        <p:spPr>
          <a:xfrm rot="10800000" flipH="1">
            <a:off x="-2122749" y="3281995"/>
            <a:ext cx="5861862" cy="2126655"/>
          </a:xfrm>
          <a:custGeom>
            <a:avLst/>
            <a:gdLst/>
            <a:ahLst/>
            <a:cxnLst/>
            <a:rect l="l" t="t" r="r" b="b"/>
            <a:pathLst>
              <a:path w="109358" h="65325" extrusionOk="0">
                <a:moveTo>
                  <a:pt x="0" y="50845"/>
                </a:moveTo>
                <a:cubicBezTo>
                  <a:pt x="0" y="50845"/>
                  <a:pt x="12451" y="65325"/>
                  <a:pt x="29331" y="56615"/>
                </a:cubicBezTo>
                <a:cubicBezTo>
                  <a:pt x="41893" y="50157"/>
                  <a:pt x="34579" y="33761"/>
                  <a:pt x="41204" y="20845"/>
                </a:cubicBezTo>
                <a:cubicBezTo>
                  <a:pt x="47830" y="7929"/>
                  <a:pt x="63426" y="10795"/>
                  <a:pt x="72601" y="22241"/>
                </a:cubicBezTo>
                <a:cubicBezTo>
                  <a:pt x="83767" y="36180"/>
                  <a:pt x="109357" y="29480"/>
                  <a:pt x="108892" y="1"/>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endParaRPr sz="1600"/>
          </a:p>
        </p:txBody>
      </p:sp>
      <p:sp>
        <p:nvSpPr>
          <p:cNvPr id="500" name="Google Shape;500;p18"/>
          <p:cNvSpPr/>
          <p:nvPr/>
        </p:nvSpPr>
        <p:spPr>
          <a:xfrm flipH="1">
            <a:off x="-46815" y="-362304"/>
            <a:ext cx="9273640" cy="1856944"/>
          </a:xfrm>
          <a:custGeom>
            <a:avLst/>
            <a:gdLst/>
            <a:ahLst/>
            <a:cxnLst/>
            <a:rect l="l" t="t" r="r" b="b"/>
            <a:pathLst>
              <a:path w="195060" h="67074" extrusionOk="0">
                <a:moveTo>
                  <a:pt x="0" y="1"/>
                </a:moveTo>
                <a:lnTo>
                  <a:pt x="0" y="67074"/>
                </a:lnTo>
                <a:cubicBezTo>
                  <a:pt x="0" y="67074"/>
                  <a:pt x="7731" y="38156"/>
                  <a:pt x="31389" y="38156"/>
                </a:cubicBezTo>
                <a:cubicBezTo>
                  <a:pt x="34779" y="38156"/>
                  <a:pt x="38495" y="38749"/>
                  <a:pt x="42563" y="40107"/>
                </a:cubicBezTo>
                <a:cubicBezTo>
                  <a:pt x="53664" y="43818"/>
                  <a:pt x="61784" y="45484"/>
                  <a:pt x="67958" y="45484"/>
                </a:cubicBezTo>
                <a:cubicBezTo>
                  <a:pt x="79835" y="45484"/>
                  <a:pt x="84507" y="39316"/>
                  <a:pt x="89332" y="29666"/>
                </a:cubicBezTo>
                <a:cubicBezTo>
                  <a:pt x="93516" y="21287"/>
                  <a:pt x="101818" y="16441"/>
                  <a:pt x="110052" y="16441"/>
                </a:cubicBezTo>
                <a:cubicBezTo>
                  <a:pt x="116211" y="16441"/>
                  <a:pt x="122333" y="19152"/>
                  <a:pt x="126665" y="25125"/>
                </a:cubicBezTo>
                <a:cubicBezTo>
                  <a:pt x="131257" y="31456"/>
                  <a:pt x="137426" y="34310"/>
                  <a:pt x="143512" y="34310"/>
                </a:cubicBezTo>
                <a:cubicBezTo>
                  <a:pt x="150846" y="34310"/>
                  <a:pt x="158059" y="30167"/>
                  <a:pt x="162249" y="22966"/>
                </a:cubicBezTo>
                <a:cubicBezTo>
                  <a:pt x="165878" y="16735"/>
                  <a:pt x="172152" y="14040"/>
                  <a:pt x="178350" y="14040"/>
                </a:cubicBezTo>
                <a:cubicBezTo>
                  <a:pt x="185278" y="14040"/>
                  <a:pt x="192113" y="17407"/>
                  <a:pt x="195060" y="22966"/>
                </a:cubicBezTo>
                <a:lnTo>
                  <a:pt x="1950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8"/>
          <p:cNvSpPr/>
          <p:nvPr/>
        </p:nvSpPr>
        <p:spPr>
          <a:xfrm>
            <a:off x="332175" y="1336238"/>
            <a:ext cx="1617700" cy="310000"/>
          </a:xfrm>
          <a:custGeom>
            <a:avLst/>
            <a:gdLst/>
            <a:ahLst/>
            <a:cxnLst/>
            <a:rect l="l" t="t" r="r" b="b"/>
            <a:pathLst>
              <a:path w="64708" h="12400" extrusionOk="0">
                <a:moveTo>
                  <a:pt x="24594" y="0"/>
                </a:moveTo>
                <a:cubicBezTo>
                  <a:pt x="23235" y="0"/>
                  <a:pt x="21887" y="428"/>
                  <a:pt x="20605" y="989"/>
                </a:cubicBezTo>
                <a:cubicBezTo>
                  <a:pt x="18645" y="1824"/>
                  <a:pt x="16844" y="2949"/>
                  <a:pt x="15205" y="4299"/>
                </a:cubicBezTo>
                <a:cubicBezTo>
                  <a:pt x="14176" y="5135"/>
                  <a:pt x="13212" y="6067"/>
                  <a:pt x="12730" y="7257"/>
                </a:cubicBezTo>
                <a:cubicBezTo>
                  <a:pt x="12537" y="7771"/>
                  <a:pt x="12409" y="8350"/>
                  <a:pt x="12087" y="8800"/>
                </a:cubicBezTo>
                <a:cubicBezTo>
                  <a:pt x="11639" y="9373"/>
                  <a:pt x="10932" y="9607"/>
                  <a:pt x="10187" y="9607"/>
                </a:cubicBezTo>
                <a:cubicBezTo>
                  <a:pt x="9596" y="9607"/>
                  <a:pt x="8981" y="9459"/>
                  <a:pt x="8455" y="9218"/>
                </a:cubicBezTo>
                <a:cubicBezTo>
                  <a:pt x="7233" y="8703"/>
                  <a:pt x="6140" y="7835"/>
                  <a:pt x="4822" y="7610"/>
                </a:cubicBezTo>
                <a:cubicBezTo>
                  <a:pt x="4585" y="7572"/>
                  <a:pt x="4360" y="7554"/>
                  <a:pt x="4146" y="7554"/>
                </a:cubicBezTo>
                <a:cubicBezTo>
                  <a:pt x="1627" y="7554"/>
                  <a:pt x="623" y="10044"/>
                  <a:pt x="1" y="12207"/>
                </a:cubicBezTo>
                <a:lnTo>
                  <a:pt x="62393" y="12207"/>
                </a:lnTo>
                <a:cubicBezTo>
                  <a:pt x="63165" y="12207"/>
                  <a:pt x="63968" y="12207"/>
                  <a:pt x="64708" y="12400"/>
                </a:cubicBezTo>
                <a:cubicBezTo>
                  <a:pt x="63185" y="11258"/>
                  <a:pt x="61529" y="10116"/>
                  <a:pt x="59715" y="10116"/>
                </a:cubicBezTo>
                <a:cubicBezTo>
                  <a:pt x="59538" y="10116"/>
                  <a:pt x="59359" y="10127"/>
                  <a:pt x="59179" y="10150"/>
                </a:cubicBezTo>
                <a:cubicBezTo>
                  <a:pt x="58452" y="10233"/>
                  <a:pt x="57684" y="10517"/>
                  <a:pt x="56981" y="10517"/>
                </a:cubicBezTo>
                <a:cubicBezTo>
                  <a:pt x="56596" y="10517"/>
                  <a:pt x="56230" y="10432"/>
                  <a:pt x="55900" y="10182"/>
                </a:cubicBezTo>
                <a:cubicBezTo>
                  <a:pt x="55611" y="9957"/>
                  <a:pt x="55418" y="9635"/>
                  <a:pt x="55161" y="9314"/>
                </a:cubicBezTo>
                <a:cubicBezTo>
                  <a:pt x="54073" y="7898"/>
                  <a:pt x="52190" y="7417"/>
                  <a:pt x="50325" y="7417"/>
                </a:cubicBezTo>
                <a:cubicBezTo>
                  <a:pt x="49820" y="7417"/>
                  <a:pt x="49315" y="7452"/>
                  <a:pt x="48828" y="7514"/>
                </a:cubicBezTo>
                <a:cubicBezTo>
                  <a:pt x="46771" y="7739"/>
                  <a:pt x="44810" y="8253"/>
                  <a:pt x="42946" y="9057"/>
                </a:cubicBezTo>
                <a:cubicBezTo>
                  <a:pt x="41789" y="9603"/>
                  <a:pt x="40631" y="10182"/>
                  <a:pt x="39346" y="10310"/>
                </a:cubicBezTo>
                <a:cubicBezTo>
                  <a:pt x="39203" y="10323"/>
                  <a:pt x="39062" y="10329"/>
                  <a:pt x="38922" y="10329"/>
                </a:cubicBezTo>
                <a:cubicBezTo>
                  <a:pt x="36128" y="10329"/>
                  <a:pt x="33859" y="7945"/>
                  <a:pt x="32145" y="5649"/>
                </a:cubicBezTo>
                <a:cubicBezTo>
                  <a:pt x="30377" y="3239"/>
                  <a:pt x="28416" y="539"/>
                  <a:pt x="25427" y="56"/>
                </a:cubicBezTo>
                <a:cubicBezTo>
                  <a:pt x="25149" y="18"/>
                  <a:pt x="24871" y="0"/>
                  <a:pt x="24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8"/>
          <p:cNvSpPr/>
          <p:nvPr/>
        </p:nvSpPr>
        <p:spPr>
          <a:xfrm>
            <a:off x="7759325" y="4685050"/>
            <a:ext cx="880675" cy="222875"/>
          </a:xfrm>
          <a:custGeom>
            <a:avLst/>
            <a:gdLst/>
            <a:ahLst/>
            <a:cxnLst/>
            <a:rect l="l" t="t" r="r" b="b"/>
            <a:pathLst>
              <a:path w="35227" h="8915" extrusionOk="0">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8"/>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ive Columns 1">
  <p:cSld name="CUSTOM_17">
    <p:spTree>
      <p:nvGrpSpPr>
        <p:cNvPr id="1" name="Shape 567"/>
        <p:cNvGrpSpPr/>
        <p:nvPr/>
      </p:nvGrpSpPr>
      <p:grpSpPr>
        <a:xfrm>
          <a:off x="0" y="0"/>
          <a:ext cx="0" cy="0"/>
          <a:chOff x="0" y="0"/>
          <a:chExt cx="0" cy="0"/>
        </a:xfrm>
      </p:grpSpPr>
      <p:sp>
        <p:nvSpPr>
          <p:cNvPr id="568" name="Google Shape;568;p22"/>
          <p:cNvSpPr/>
          <p:nvPr/>
        </p:nvSpPr>
        <p:spPr>
          <a:xfrm>
            <a:off x="-46825" y="-209901"/>
            <a:ext cx="9273640" cy="1279604"/>
          </a:xfrm>
          <a:custGeom>
            <a:avLst/>
            <a:gdLst/>
            <a:ahLst/>
            <a:cxnLst/>
            <a:rect l="l" t="t" r="r" b="b"/>
            <a:pathLst>
              <a:path w="195060" h="67074" extrusionOk="0">
                <a:moveTo>
                  <a:pt x="0" y="1"/>
                </a:moveTo>
                <a:lnTo>
                  <a:pt x="0" y="67074"/>
                </a:lnTo>
                <a:cubicBezTo>
                  <a:pt x="0" y="67074"/>
                  <a:pt x="7731" y="38156"/>
                  <a:pt x="31389" y="38156"/>
                </a:cubicBezTo>
                <a:cubicBezTo>
                  <a:pt x="34779" y="38156"/>
                  <a:pt x="38495" y="38749"/>
                  <a:pt x="42563" y="40107"/>
                </a:cubicBezTo>
                <a:cubicBezTo>
                  <a:pt x="53664" y="43818"/>
                  <a:pt x="61784" y="45484"/>
                  <a:pt x="67958" y="45484"/>
                </a:cubicBezTo>
                <a:cubicBezTo>
                  <a:pt x="79835" y="45484"/>
                  <a:pt x="84507" y="39316"/>
                  <a:pt x="89332" y="29666"/>
                </a:cubicBezTo>
                <a:cubicBezTo>
                  <a:pt x="93516" y="21287"/>
                  <a:pt x="101818" y="16441"/>
                  <a:pt x="110052" y="16441"/>
                </a:cubicBezTo>
                <a:cubicBezTo>
                  <a:pt x="116211" y="16441"/>
                  <a:pt x="122333" y="19152"/>
                  <a:pt x="126665" y="25125"/>
                </a:cubicBezTo>
                <a:cubicBezTo>
                  <a:pt x="131257" y="31456"/>
                  <a:pt x="137426" y="34310"/>
                  <a:pt x="143512" y="34310"/>
                </a:cubicBezTo>
                <a:cubicBezTo>
                  <a:pt x="150846" y="34310"/>
                  <a:pt x="158059" y="30167"/>
                  <a:pt x="162249" y="22966"/>
                </a:cubicBezTo>
                <a:cubicBezTo>
                  <a:pt x="165878" y="16735"/>
                  <a:pt x="172152" y="14040"/>
                  <a:pt x="178350" y="14040"/>
                </a:cubicBezTo>
                <a:cubicBezTo>
                  <a:pt x="185278" y="14040"/>
                  <a:pt x="192113" y="17407"/>
                  <a:pt x="195060" y="22966"/>
                </a:cubicBezTo>
                <a:lnTo>
                  <a:pt x="1950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rot="10800000">
            <a:off x="5222588" y="3376421"/>
            <a:ext cx="5119595" cy="2126655"/>
          </a:xfrm>
          <a:custGeom>
            <a:avLst/>
            <a:gdLst/>
            <a:ahLst/>
            <a:cxnLst/>
            <a:rect l="l" t="t" r="r" b="b"/>
            <a:pathLst>
              <a:path w="109358" h="65325" extrusionOk="0">
                <a:moveTo>
                  <a:pt x="0" y="50845"/>
                </a:moveTo>
                <a:cubicBezTo>
                  <a:pt x="0" y="50845"/>
                  <a:pt x="12451" y="65325"/>
                  <a:pt x="29331" y="56615"/>
                </a:cubicBezTo>
                <a:cubicBezTo>
                  <a:pt x="41893" y="50157"/>
                  <a:pt x="34579" y="33761"/>
                  <a:pt x="41204" y="20845"/>
                </a:cubicBezTo>
                <a:cubicBezTo>
                  <a:pt x="47830" y="7929"/>
                  <a:pt x="63426" y="10795"/>
                  <a:pt x="72601" y="22241"/>
                </a:cubicBezTo>
                <a:cubicBezTo>
                  <a:pt x="83767" y="36180"/>
                  <a:pt x="109357" y="29480"/>
                  <a:pt x="108892" y="1"/>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2"/>
          <p:cNvSpPr/>
          <p:nvPr/>
        </p:nvSpPr>
        <p:spPr>
          <a:xfrm>
            <a:off x="774938" y="851338"/>
            <a:ext cx="1617700" cy="310000"/>
          </a:xfrm>
          <a:custGeom>
            <a:avLst/>
            <a:gdLst/>
            <a:ahLst/>
            <a:cxnLst/>
            <a:rect l="l" t="t" r="r" b="b"/>
            <a:pathLst>
              <a:path w="64708" h="12400" extrusionOk="0">
                <a:moveTo>
                  <a:pt x="24594" y="0"/>
                </a:moveTo>
                <a:cubicBezTo>
                  <a:pt x="23235" y="0"/>
                  <a:pt x="21887" y="428"/>
                  <a:pt x="20605" y="989"/>
                </a:cubicBezTo>
                <a:cubicBezTo>
                  <a:pt x="18645" y="1824"/>
                  <a:pt x="16844" y="2949"/>
                  <a:pt x="15205" y="4299"/>
                </a:cubicBezTo>
                <a:cubicBezTo>
                  <a:pt x="14176" y="5135"/>
                  <a:pt x="13212" y="6067"/>
                  <a:pt x="12730" y="7257"/>
                </a:cubicBezTo>
                <a:cubicBezTo>
                  <a:pt x="12537" y="7771"/>
                  <a:pt x="12409" y="8350"/>
                  <a:pt x="12087" y="8800"/>
                </a:cubicBezTo>
                <a:cubicBezTo>
                  <a:pt x="11639" y="9373"/>
                  <a:pt x="10932" y="9607"/>
                  <a:pt x="10187" y="9607"/>
                </a:cubicBezTo>
                <a:cubicBezTo>
                  <a:pt x="9596" y="9607"/>
                  <a:pt x="8981" y="9459"/>
                  <a:pt x="8455" y="9218"/>
                </a:cubicBezTo>
                <a:cubicBezTo>
                  <a:pt x="7233" y="8703"/>
                  <a:pt x="6140" y="7835"/>
                  <a:pt x="4822" y="7610"/>
                </a:cubicBezTo>
                <a:cubicBezTo>
                  <a:pt x="4585" y="7572"/>
                  <a:pt x="4360" y="7554"/>
                  <a:pt x="4146" y="7554"/>
                </a:cubicBezTo>
                <a:cubicBezTo>
                  <a:pt x="1627" y="7554"/>
                  <a:pt x="623" y="10044"/>
                  <a:pt x="1" y="12207"/>
                </a:cubicBezTo>
                <a:lnTo>
                  <a:pt x="62393" y="12207"/>
                </a:lnTo>
                <a:cubicBezTo>
                  <a:pt x="63165" y="12207"/>
                  <a:pt x="63968" y="12207"/>
                  <a:pt x="64708" y="12400"/>
                </a:cubicBezTo>
                <a:cubicBezTo>
                  <a:pt x="63185" y="11258"/>
                  <a:pt x="61529" y="10116"/>
                  <a:pt x="59715" y="10116"/>
                </a:cubicBezTo>
                <a:cubicBezTo>
                  <a:pt x="59538" y="10116"/>
                  <a:pt x="59359" y="10127"/>
                  <a:pt x="59179" y="10150"/>
                </a:cubicBezTo>
                <a:cubicBezTo>
                  <a:pt x="58452" y="10233"/>
                  <a:pt x="57684" y="10517"/>
                  <a:pt x="56981" y="10517"/>
                </a:cubicBezTo>
                <a:cubicBezTo>
                  <a:pt x="56596" y="10517"/>
                  <a:pt x="56230" y="10432"/>
                  <a:pt x="55900" y="10182"/>
                </a:cubicBezTo>
                <a:cubicBezTo>
                  <a:pt x="55611" y="9957"/>
                  <a:pt x="55418" y="9635"/>
                  <a:pt x="55161" y="9314"/>
                </a:cubicBezTo>
                <a:cubicBezTo>
                  <a:pt x="54073" y="7898"/>
                  <a:pt x="52190" y="7417"/>
                  <a:pt x="50325" y="7417"/>
                </a:cubicBezTo>
                <a:cubicBezTo>
                  <a:pt x="49820" y="7417"/>
                  <a:pt x="49315" y="7452"/>
                  <a:pt x="48828" y="7514"/>
                </a:cubicBezTo>
                <a:cubicBezTo>
                  <a:pt x="46771" y="7739"/>
                  <a:pt x="44810" y="8253"/>
                  <a:pt x="42946" y="9057"/>
                </a:cubicBezTo>
                <a:cubicBezTo>
                  <a:pt x="41789" y="9603"/>
                  <a:pt x="40631" y="10182"/>
                  <a:pt x="39346" y="10310"/>
                </a:cubicBezTo>
                <a:cubicBezTo>
                  <a:pt x="39203" y="10323"/>
                  <a:pt x="39062" y="10329"/>
                  <a:pt x="38922" y="10329"/>
                </a:cubicBezTo>
                <a:cubicBezTo>
                  <a:pt x="36128" y="10329"/>
                  <a:pt x="33859" y="7945"/>
                  <a:pt x="32145" y="5649"/>
                </a:cubicBezTo>
                <a:cubicBezTo>
                  <a:pt x="30377" y="3239"/>
                  <a:pt x="28416" y="539"/>
                  <a:pt x="25427" y="56"/>
                </a:cubicBezTo>
                <a:cubicBezTo>
                  <a:pt x="25149" y="18"/>
                  <a:pt x="24871" y="0"/>
                  <a:pt x="24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2"/>
          <p:cNvSpPr/>
          <p:nvPr/>
        </p:nvSpPr>
        <p:spPr>
          <a:xfrm flipH="1">
            <a:off x="3762100" y="3468771"/>
            <a:ext cx="538445" cy="150307"/>
          </a:xfrm>
          <a:custGeom>
            <a:avLst/>
            <a:gdLst/>
            <a:ahLst/>
            <a:cxnLst/>
            <a:rect l="l" t="t" r="r" b="b"/>
            <a:pathLst>
              <a:path w="35227" h="8915" extrusionOk="0">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2"/>
          <p:cNvSpPr/>
          <p:nvPr/>
        </p:nvSpPr>
        <p:spPr>
          <a:xfrm>
            <a:off x="-440337" y="2868825"/>
            <a:ext cx="880675" cy="222875"/>
          </a:xfrm>
          <a:custGeom>
            <a:avLst/>
            <a:gdLst/>
            <a:ahLst/>
            <a:cxnLst/>
            <a:rect l="l" t="t" r="r" b="b"/>
            <a:pathLst>
              <a:path w="35227" h="8915" extrusionOk="0">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2"/>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300"/>
              <a:buNone/>
              <a:defRPr sz="4300"/>
            </a:lvl2pPr>
            <a:lvl3pPr lvl="2" rtl="0">
              <a:spcBef>
                <a:spcPts val="0"/>
              </a:spcBef>
              <a:spcAft>
                <a:spcPts val="0"/>
              </a:spcAft>
              <a:buSzPts val="4300"/>
              <a:buNone/>
              <a:defRPr sz="4300"/>
            </a:lvl3pPr>
            <a:lvl4pPr lvl="3" rtl="0">
              <a:spcBef>
                <a:spcPts val="0"/>
              </a:spcBef>
              <a:spcAft>
                <a:spcPts val="0"/>
              </a:spcAft>
              <a:buSzPts val="4300"/>
              <a:buNone/>
              <a:defRPr sz="4300"/>
            </a:lvl4pPr>
            <a:lvl5pPr lvl="4" rtl="0">
              <a:spcBef>
                <a:spcPts val="0"/>
              </a:spcBef>
              <a:spcAft>
                <a:spcPts val="0"/>
              </a:spcAft>
              <a:buSzPts val="4300"/>
              <a:buNone/>
              <a:defRPr sz="4300"/>
            </a:lvl5pPr>
            <a:lvl6pPr lvl="5" rtl="0">
              <a:spcBef>
                <a:spcPts val="0"/>
              </a:spcBef>
              <a:spcAft>
                <a:spcPts val="0"/>
              </a:spcAft>
              <a:buSzPts val="4300"/>
              <a:buNone/>
              <a:defRPr sz="4300"/>
            </a:lvl6pPr>
            <a:lvl7pPr lvl="6" rtl="0">
              <a:spcBef>
                <a:spcPts val="0"/>
              </a:spcBef>
              <a:spcAft>
                <a:spcPts val="0"/>
              </a:spcAft>
              <a:buSzPts val="4300"/>
              <a:buNone/>
              <a:defRPr sz="4300"/>
            </a:lvl7pPr>
            <a:lvl8pPr lvl="7" rtl="0">
              <a:spcBef>
                <a:spcPts val="0"/>
              </a:spcBef>
              <a:spcAft>
                <a:spcPts val="0"/>
              </a:spcAft>
              <a:buSzPts val="4300"/>
              <a:buNone/>
              <a:defRPr sz="4300"/>
            </a:lvl8pPr>
            <a:lvl9pPr lvl="8" rtl="0">
              <a:spcBef>
                <a:spcPts val="0"/>
              </a:spcBef>
              <a:spcAft>
                <a:spcPts val="0"/>
              </a:spcAft>
              <a:buSzPts val="4300"/>
              <a:buNone/>
              <a:defRPr sz="4300"/>
            </a:lvl9pPr>
          </a:lstStyle>
          <a:p>
            <a:endParaRPr/>
          </a:p>
        </p:txBody>
      </p:sp>
      <p:sp>
        <p:nvSpPr>
          <p:cNvPr id="574" name="Google Shape;574;p22"/>
          <p:cNvSpPr txBox="1">
            <a:spLocks noGrp="1"/>
          </p:cNvSpPr>
          <p:nvPr>
            <p:ph type="subTitle" idx="1"/>
          </p:nvPr>
        </p:nvSpPr>
        <p:spPr>
          <a:xfrm>
            <a:off x="872850" y="2284263"/>
            <a:ext cx="1620000" cy="381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75" name="Google Shape;575;p22"/>
          <p:cNvSpPr txBox="1">
            <a:spLocks noGrp="1"/>
          </p:cNvSpPr>
          <p:nvPr>
            <p:ph type="subTitle" idx="2"/>
          </p:nvPr>
        </p:nvSpPr>
        <p:spPr>
          <a:xfrm>
            <a:off x="1243798" y="3519500"/>
            <a:ext cx="1620000" cy="38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6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76" name="Google Shape;576;p22"/>
          <p:cNvSpPr txBox="1">
            <a:spLocks noGrp="1"/>
          </p:cNvSpPr>
          <p:nvPr>
            <p:ph type="subTitle" idx="3"/>
          </p:nvPr>
        </p:nvSpPr>
        <p:spPr>
          <a:xfrm>
            <a:off x="3762100" y="2284263"/>
            <a:ext cx="1620000" cy="38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77" name="Google Shape;577;p22"/>
          <p:cNvSpPr txBox="1">
            <a:spLocks noGrp="1"/>
          </p:cNvSpPr>
          <p:nvPr>
            <p:ph type="subTitle" idx="4"/>
          </p:nvPr>
        </p:nvSpPr>
        <p:spPr>
          <a:xfrm>
            <a:off x="6276769" y="3519500"/>
            <a:ext cx="1620000" cy="381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78" name="Google Shape;578;p22"/>
          <p:cNvSpPr txBox="1">
            <a:spLocks noGrp="1"/>
          </p:cNvSpPr>
          <p:nvPr>
            <p:ph type="subTitle" idx="5"/>
          </p:nvPr>
        </p:nvSpPr>
        <p:spPr>
          <a:xfrm>
            <a:off x="6665267" y="2284263"/>
            <a:ext cx="1620000" cy="38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600">
                <a:latin typeface="Barlow SemiBold"/>
                <a:ea typeface="Barlow SemiBold"/>
                <a:cs typeface="Barlow SemiBold"/>
                <a:sym typeface="Barlow SemiBold"/>
              </a:defRPr>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579" name="Google Shape;579;p22"/>
          <p:cNvSpPr txBox="1">
            <a:spLocks noGrp="1"/>
          </p:cNvSpPr>
          <p:nvPr>
            <p:ph type="subTitle" idx="6"/>
          </p:nvPr>
        </p:nvSpPr>
        <p:spPr>
          <a:xfrm>
            <a:off x="6075767" y="1637900"/>
            <a:ext cx="2209500" cy="703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600"/>
              <a:buNone/>
              <a:defRPr sz="16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580" name="Google Shape;580;p22"/>
          <p:cNvSpPr txBox="1">
            <a:spLocks noGrp="1"/>
          </p:cNvSpPr>
          <p:nvPr>
            <p:ph type="subTitle" idx="7"/>
          </p:nvPr>
        </p:nvSpPr>
        <p:spPr>
          <a:xfrm>
            <a:off x="3474304" y="1637900"/>
            <a:ext cx="2209500" cy="703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81" name="Google Shape;581;p22"/>
          <p:cNvSpPr txBox="1">
            <a:spLocks noGrp="1"/>
          </p:cNvSpPr>
          <p:nvPr>
            <p:ph type="subTitle" idx="8"/>
          </p:nvPr>
        </p:nvSpPr>
        <p:spPr>
          <a:xfrm>
            <a:off x="654298" y="3833225"/>
            <a:ext cx="2209500" cy="703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600"/>
              <a:buNone/>
              <a:defRPr sz="16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582" name="Google Shape;582;p22"/>
          <p:cNvSpPr txBox="1">
            <a:spLocks noGrp="1"/>
          </p:cNvSpPr>
          <p:nvPr>
            <p:ph type="subTitle" idx="9"/>
          </p:nvPr>
        </p:nvSpPr>
        <p:spPr>
          <a:xfrm>
            <a:off x="6276769" y="3833225"/>
            <a:ext cx="2209500" cy="70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583" name="Google Shape;583;p22"/>
          <p:cNvSpPr txBox="1">
            <a:spLocks noGrp="1"/>
          </p:cNvSpPr>
          <p:nvPr>
            <p:ph type="subTitle" idx="13"/>
          </p:nvPr>
        </p:nvSpPr>
        <p:spPr>
          <a:xfrm>
            <a:off x="872850" y="1637900"/>
            <a:ext cx="2209500" cy="70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ext ">
  <p:cSld name="CUSTOM_12">
    <p:spTree>
      <p:nvGrpSpPr>
        <p:cNvPr id="1" name="Shape 699"/>
        <p:cNvGrpSpPr/>
        <p:nvPr/>
      </p:nvGrpSpPr>
      <p:grpSpPr>
        <a:xfrm>
          <a:off x="0" y="0"/>
          <a:ext cx="0" cy="0"/>
          <a:chOff x="0" y="0"/>
          <a:chExt cx="0" cy="0"/>
        </a:xfrm>
      </p:grpSpPr>
      <p:grpSp>
        <p:nvGrpSpPr>
          <p:cNvPr id="700" name="Google Shape;700;p26"/>
          <p:cNvGrpSpPr/>
          <p:nvPr/>
        </p:nvGrpSpPr>
        <p:grpSpPr>
          <a:xfrm rot="10800000">
            <a:off x="6996270" y="1345852"/>
            <a:ext cx="1643724" cy="1643724"/>
            <a:chOff x="624503" y="61115"/>
            <a:chExt cx="1947310" cy="1947310"/>
          </a:xfrm>
        </p:grpSpPr>
        <p:sp>
          <p:nvSpPr>
            <p:cNvPr id="701" name="Google Shape;701;p26"/>
            <p:cNvSpPr/>
            <p:nvPr/>
          </p:nvSpPr>
          <p:spPr>
            <a:xfrm>
              <a:off x="2048296" y="171379"/>
              <a:ext cx="413839" cy="413221"/>
            </a:xfrm>
            <a:custGeom>
              <a:avLst/>
              <a:gdLst/>
              <a:ahLst/>
              <a:cxnLst/>
              <a:rect l="l" t="t" r="r" b="b"/>
              <a:pathLst>
                <a:path w="12712" h="12693" extrusionOk="0">
                  <a:moveTo>
                    <a:pt x="0" y="0"/>
                  </a:moveTo>
                  <a:lnTo>
                    <a:pt x="12712" y="12693"/>
                  </a:lnTo>
                  <a:cubicBezTo>
                    <a:pt x="12600" y="12469"/>
                    <a:pt x="12451" y="12228"/>
                    <a:pt x="12339" y="12004"/>
                  </a:cubicBezTo>
                  <a:lnTo>
                    <a:pt x="726" y="391"/>
                  </a:lnTo>
                  <a:cubicBezTo>
                    <a:pt x="503" y="242"/>
                    <a:pt x="261" y="131"/>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6"/>
            <p:cNvSpPr/>
            <p:nvPr/>
          </p:nvSpPr>
          <p:spPr>
            <a:xfrm>
              <a:off x="1913778" y="112617"/>
              <a:ext cx="605914" cy="605881"/>
            </a:xfrm>
            <a:custGeom>
              <a:avLst/>
              <a:gdLst/>
              <a:ahLst/>
              <a:cxnLst/>
              <a:rect l="l" t="t" r="r" b="b"/>
              <a:pathLst>
                <a:path w="18612" h="18611" extrusionOk="0">
                  <a:moveTo>
                    <a:pt x="1" y="0"/>
                  </a:moveTo>
                  <a:lnTo>
                    <a:pt x="18612" y="18611"/>
                  </a:lnTo>
                  <a:cubicBezTo>
                    <a:pt x="18556" y="18481"/>
                    <a:pt x="18500" y="18313"/>
                    <a:pt x="18444" y="18127"/>
                  </a:cubicBezTo>
                  <a:lnTo>
                    <a:pt x="503" y="186"/>
                  </a:lnTo>
                  <a:cubicBezTo>
                    <a:pt x="354" y="130"/>
                    <a:pt x="150" y="74"/>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6"/>
            <p:cNvSpPr/>
            <p:nvPr/>
          </p:nvSpPr>
          <p:spPr>
            <a:xfrm>
              <a:off x="1807747" y="84132"/>
              <a:ext cx="742254" cy="742221"/>
            </a:xfrm>
            <a:custGeom>
              <a:avLst/>
              <a:gdLst/>
              <a:ahLst/>
              <a:cxnLst/>
              <a:rect l="l" t="t" r="r" b="b"/>
              <a:pathLst>
                <a:path w="22800" h="22799" extrusionOk="0">
                  <a:moveTo>
                    <a:pt x="1" y="0"/>
                  </a:moveTo>
                  <a:lnTo>
                    <a:pt x="22799" y="22799"/>
                  </a:lnTo>
                  <a:cubicBezTo>
                    <a:pt x="22743" y="22650"/>
                    <a:pt x="22725" y="22519"/>
                    <a:pt x="22706" y="22370"/>
                  </a:cubicBezTo>
                  <a:lnTo>
                    <a:pt x="410" y="93"/>
                  </a:lnTo>
                  <a:cubicBezTo>
                    <a:pt x="280" y="75"/>
                    <a:pt x="131" y="19"/>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6"/>
            <p:cNvSpPr/>
            <p:nvPr/>
          </p:nvSpPr>
          <p:spPr>
            <a:xfrm>
              <a:off x="1715063" y="68375"/>
              <a:ext cx="850076" cy="849458"/>
            </a:xfrm>
            <a:custGeom>
              <a:avLst/>
              <a:gdLst/>
              <a:ahLst/>
              <a:cxnLst/>
              <a:rect l="l" t="t" r="r" b="b"/>
              <a:pathLst>
                <a:path w="26112" h="26093" extrusionOk="0">
                  <a:moveTo>
                    <a:pt x="1" y="0"/>
                  </a:moveTo>
                  <a:lnTo>
                    <a:pt x="26111" y="26093"/>
                  </a:lnTo>
                  <a:cubicBezTo>
                    <a:pt x="26111" y="25981"/>
                    <a:pt x="26093" y="25869"/>
                    <a:pt x="26056" y="25739"/>
                  </a:cubicBezTo>
                  <a:lnTo>
                    <a:pt x="373" y="38"/>
                  </a:lnTo>
                  <a:cubicBezTo>
                    <a:pt x="261" y="19"/>
                    <a:pt x="131" y="19"/>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6"/>
            <p:cNvSpPr/>
            <p:nvPr/>
          </p:nvSpPr>
          <p:spPr>
            <a:xfrm>
              <a:off x="1632047" y="61115"/>
              <a:ext cx="939147" cy="939114"/>
            </a:xfrm>
            <a:custGeom>
              <a:avLst/>
              <a:gdLst/>
              <a:ahLst/>
              <a:cxnLst/>
              <a:rect l="l" t="t" r="r" b="b"/>
              <a:pathLst>
                <a:path w="28848" h="28847" extrusionOk="0">
                  <a:moveTo>
                    <a:pt x="1" y="0"/>
                  </a:moveTo>
                  <a:lnTo>
                    <a:pt x="28848" y="28847"/>
                  </a:lnTo>
                  <a:lnTo>
                    <a:pt x="28848" y="28549"/>
                  </a:lnTo>
                  <a:lnTo>
                    <a:pt x="354" y="37"/>
                  </a:lnTo>
                  <a:cubicBezTo>
                    <a:pt x="224" y="37"/>
                    <a:pt x="113" y="37"/>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6"/>
            <p:cNvSpPr/>
            <p:nvPr/>
          </p:nvSpPr>
          <p:spPr>
            <a:xfrm>
              <a:off x="1555706" y="62320"/>
              <a:ext cx="1016107" cy="1016074"/>
            </a:xfrm>
            <a:custGeom>
              <a:avLst/>
              <a:gdLst/>
              <a:ahLst/>
              <a:cxnLst/>
              <a:rect l="l" t="t" r="r" b="b"/>
              <a:pathLst>
                <a:path w="31212" h="31211" extrusionOk="0">
                  <a:moveTo>
                    <a:pt x="317" y="0"/>
                  </a:moveTo>
                  <a:cubicBezTo>
                    <a:pt x="206" y="0"/>
                    <a:pt x="113" y="0"/>
                    <a:pt x="1" y="19"/>
                  </a:cubicBezTo>
                  <a:lnTo>
                    <a:pt x="31193" y="31211"/>
                  </a:lnTo>
                  <a:cubicBezTo>
                    <a:pt x="31193" y="31099"/>
                    <a:pt x="31211" y="30987"/>
                    <a:pt x="31211" y="30894"/>
                  </a:cubicBezTo>
                  <a:lnTo>
                    <a:pt x="317"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6"/>
            <p:cNvSpPr/>
            <p:nvPr/>
          </p:nvSpPr>
          <p:spPr>
            <a:xfrm>
              <a:off x="1484215" y="66552"/>
              <a:ext cx="1082128" cy="1081510"/>
            </a:xfrm>
            <a:custGeom>
              <a:avLst/>
              <a:gdLst/>
              <a:ahLst/>
              <a:cxnLst/>
              <a:rect l="l" t="t" r="r" b="b"/>
              <a:pathLst>
                <a:path w="33240" h="33221" extrusionOk="0">
                  <a:moveTo>
                    <a:pt x="299" y="1"/>
                  </a:moveTo>
                  <a:cubicBezTo>
                    <a:pt x="206" y="1"/>
                    <a:pt x="112" y="19"/>
                    <a:pt x="1" y="19"/>
                  </a:cubicBezTo>
                  <a:lnTo>
                    <a:pt x="33202" y="33221"/>
                  </a:lnTo>
                  <a:cubicBezTo>
                    <a:pt x="33221" y="33146"/>
                    <a:pt x="33240" y="33053"/>
                    <a:pt x="33240" y="32942"/>
                  </a:cubicBezTo>
                  <a:lnTo>
                    <a:pt x="299"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6"/>
            <p:cNvSpPr/>
            <p:nvPr/>
          </p:nvSpPr>
          <p:spPr>
            <a:xfrm>
              <a:off x="1417575" y="76254"/>
              <a:ext cx="1139685" cy="1139067"/>
            </a:xfrm>
            <a:custGeom>
              <a:avLst/>
              <a:gdLst/>
              <a:ahLst/>
              <a:cxnLst/>
              <a:rect l="l" t="t" r="r" b="b"/>
              <a:pathLst>
                <a:path w="35008" h="34989" extrusionOk="0">
                  <a:moveTo>
                    <a:pt x="280" y="0"/>
                  </a:moveTo>
                  <a:cubicBezTo>
                    <a:pt x="187" y="38"/>
                    <a:pt x="94" y="56"/>
                    <a:pt x="1" y="56"/>
                  </a:cubicBezTo>
                  <a:lnTo>
                    <a:pt x="34952" y="34989"/>
                  </a:lnTo>
                  <a:lnTo>
                    <a:pt x="35008" y="34709"/>
                  </a:lnTo>
                  <a:lnTo>
                    <a:pt x="28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6"/>
            <p:cNvSpPr/>
            <p:nvPr/>
          </p:nvSpPr>
          <p:spPr>
            <a:xfrm>
              <a:off x="1355786" y="90187"/>
              <a:ext cx="1188160" cy="1188160"/>
            </a:xfrm>
            <a:custGeom>
              <a:avLst/>
              <a:gdLst/>
              <a:ahLst/>
              <a:cxnLst/>
              <a:rect l="l" t="t" r="r" b="b"/>
              <a:pathLst>
                <a:path w="36497" h="36497" extrusionOk="0">
                  <a:moveTo>
                    <a:pt x="242" y="0"/>
                  </a:moveTo>
                  <a:cubicBezTo>
                    <a:pt x="149" y="19"/>
                    <a:pt x="56" y="38"/>
                    <a:pt x="0" y="75"/>
                  </a:cubicBezTo>
                  <a:lnTo>
                    <a:pt x="36422" y="36496"/>
                  </a:lnTo>
                  <a:cubicBezTo>
                    <a:pt x="36440" y="36403"/>
                    <a:pt x="36477" y="36310"/>
                    <a:pt x="36496" y="36236"/>
                  </a:cubicBezTo>
                  <a:lnTo>
                    <a:pt x="24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6"/>
            <p:cNvSpPr/>
            <p:nvPr/>
          </p:nvSpPr>
          <p:spPr>
            <a:xfrm>
              <a:off x="1295787" y="106530"/>
              <a:ext cx="1231165" cy="1230579"/>
            </a:xfrm>
            <a:custGeom>
              <a:avLst/>
              <a:gdLst/>
              <a:ahLst/>
              <a:cxnLst/>
              <a:rect l="l" t="t" r="r" b="b"/>
              <a:pathLst>
                <a:path w="37818" h="37800" extrusionOk="0">
                  <a:moveTo>
                    <a:pt x="261" y="1"/>
                  </a:moveTo>
                  <a:cubicBezTo>
                    <a:pt x="168" y="38"/>
                    <a:pt x="94" y="57"/>
                    <a:pt x="1" y="75"/>
                  </a:cubicBezTo>
                  <a:lnTo>
                    <a:pt x="37725" y="37799"/>
                  </a:lnTo>
                  <a:cubicBezTo>
                    <a:pt x="37762" y="37744"/>
                    <a:pt x="37781" y="37651"/>
                    <a:pt x="37818" y="37576"/>
                  </a:cubicBezTo>
                  <a:lnTo>
                    <a:pt x="26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6"/>
            <p:cNvSpPr/>
            <p:nvPr/>
          </p:nvSpPr>
          <p:spPr>
            <a:xfrm>
              <a:off x="1239467" y="126551"/>
              <a:ext cx="1267496" cy="1266910"/>
            </a:xfrm>
            <a:custGeom>
              <a:avLst/>
              <a:gdLst/>
              <a:ahLst/>
              <a:cxnLst/>
              <a:rect l="l" t="t" r="r" b="b"/>
              <a:pathLst>
                <a:path w="38934" h="38916" extrusionOk="0">
                  <a:moveTo>
                    <a:pt x="242" y="0"/>
                  </a:moveTo>
                  <a:cubicBezTo>
                    <a:pt x="168" y="19"/>
                    <a:pt x="75" y="75"/>
                    <a:pt x="0" y="93"/>
                  </a:cubicBezTo>
                  <a:lnTo>
                    <a:pt x="38841" y="38915"/>
                  </a:lnTo>
                  <a:cubicBezTo>
                    <a:pt x="38878" y="38841"/>
                    <a:pt x="38897" y="38785"/>
                    <a:pt x="38934" y="38710"/>
                  </a:cubicBezTo>
                  <a:lnTo>
                    <a:pt x="24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6"/>
            <p:cNvSpPr/>
            <p:nvPr/>
          </p:nvSpPr>
          <p:spPr>
            <a:xfrm>
              <a:off x="1186142" y="148949"/>
              <a:ext cx="1297805" cy="1299042"/>
            </a:xfrm>
            <a:custGeom>
              <a:avLst/>
              <a:gdLst/>
              <a:ahLst/>
              <a:cxnLst/>
              <a:rect l="l" t="t" r="r" b="b"/>
              <a:pathLst>
                <a:path w="39865" h="39903" extrusionOk="0">
                  <a:moveTo>
                    <a:pt x="224" y="1"/>
                  </a:moveTo>
                  <a:cubicBezTo>
                    <a:pt x="149" y="38"/>
                    <a:pt x="93" y="75"/>
                    <a:pt x="0" y="131"/>
                  </a:cubicBezTo>
                  <a:lnTo>
                    <a:pt x="39772" y="39902"/>
                  </a:lnTo>
                  <a:cubicBezTo>
                    <a:pt x="39790" y="39809"/>
                    <a:pt x="39846" y="39735"/>
                    <a:pt x="39865" y="39679"/>
                  </a:cubicBezTo>
                  <a:lnTo>
                    <a:pt x="2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6"/>
            <p:cNvSpPr/>
            <p:nvPr/>
          </p:nvSpPr>
          <p:spPr>
            <a:xfrm>
              <a:off x="1135258" y="174993"/>
              <a:ext cx="1323849" cy="1323882"/>
            </a:xfrm>
            <a:custGeom>
              <a:avLst/>
              <a:gdLst/>
              <a:ahLst/>
              <a:cxnLst/>
              <a:rect l="l" t="t" r="r" b="b"/>
              <a:pathLst>
                <a:path w="40665" h="40666" extrusionOk="0">
                  <a:moveTo>
                    <a:pt x="205" y="1"/>
                  </a:moveTo>
                  <a:cubicBezTo>
                    <a:pt x="130" y="38"/>
                    <a:pt x="74" y="75"/>
                    <a:pt x="0" y="113"/>
                  </a:cubicBezTo>
                  <a:lnTo>
                    <a:pt x="40553" y="40665"/>
                  </a:lnTo>
                  <a:cubicBezTo>
                    <a:pt x="40572" y="40591"/>
                    <a:pt x="40609" y="40517"/>
                    <a:pt x="40665" y="40461"/>
                  </a:cubicBezTo>
                  <a:lnTo>
                    <a:pt x="20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6"/>
            <p:cNvSpPr/>
            <p:nvPr/>
          </p:nvSpPr>
          <p:spPr>
            <a:xfrm>
              <a:off x="1086165" y="202893"/>
              <a:ext cx="1345075" cy="1344456"/>
            </a:xfrm>
            <a:custGeom>
              <a:avLst/>
              <a:gdLst/>
              <a:ahLst/>
              <a:cxnLst/>
              <a:rect l="l" t="t" r="r" b="b"/>
              <a:pathLst>
                <a:path w="41317" h="41298" extrusionOk="0">
                  <a:moveTo>
                    <a:pt x="205" y="0"/>
                  </a:moveTo>
                  <a:cubicBezTo>
                    <a:pt x="131" y="56"/>
                    <a:pt x="56" y="93"/>
                    <a:pt x="1" y="112"/>
                  </a:cubicBezTo>
                  <a:lnTo>
                    <a:pt x="41168" y="41297"/>
                  </a:lnTo>
                  <a:lnTo>
                    <a:pt x="41316" y="41093"/>
                  </a:lnTo>
                  <a:lnTo>
                    <a:pt x="20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6"/>
            <p:cNvSpPr/>
            <p:nvPr/>
          </p:nvSpPr>
          <p:spPr>
            <a:xfrm>
              <a:off x="1040132" y="233169"/>
              <a:ext cx="1360799" cy="1360832"/>
            </a:xfrm>
            <a:custGeom>
              <a:avLst/>
              <a:gdLst/>
              <a:ahLst/>
              <a:cxnLst/>
              <a:rect l="l" t="t" r="r" b="b"/>
              <a:pathLst>
                <a:path w="41800" h="41801" extrusionOk="0">
                  <a:moveTo>
                    <a:pt x="205" y="1"/>
                  </a:moveTo>
                  <a:cubicBezTo>
                    <a:pt x="130" y="56"/>
                    <a:pt x="56" y="94"/>
                    <a:pt x="0" y="131"/>
                  </a:cubicBezTo>
                  <a:lnTo>
                    <a:pt x="41670" y="41800"/>
                  </a:lnTo>
                  <a:cubicBezTo>
                    <a:pt x="41707" y="41707"/>
                    <a:pt x="41744" y="41651"/>
                    <a:pt x="41800" y="41596"/>
                  </a:cubicBezTo>
                  <a:lnTo>
                    <a:pt x="20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6"/>
            <p:cNvSpPr/>
            <p:nvPr/>
          </p:nvSpPr>
          <p:spPr>
            <a:xfrm>
              <a:off x="995890" y="265268"/>
              <a:ext cx="1372323" cy="1372356"/>
            </a:xfrm>
            <a:custGeom>
              <a:avLst/>
              <a:gdLst/>
              <a:ahLst/>
              <a:cxnLst/>
              <a:rect l="l" t="t" r="r" b="b"/>
              <a:pathLst>
                <a:path w="42154" h="42155" extrusionOk="0">
                  <a:moveTo>
                    <a:pt x="187" y="1"/>
                  </a:moveTo>
                  <a:cubicBezTo>
                    <a:pt x="112" y="38"/>
                    <a:pt x="75" y="94"/>
                    <a:pt x="1" y="131"/>
                  </a:cubicBezTo>
                  <a:lnTo>
                    <a:pt x="42005" y="42154"/>
                  </a:lnTo>
                  <a:cubicBezTo>
                    <a:pt x="42061" y="42080"/>
                    <a:pt x="42098" y="42024"/>
                    <a:pt x="42154" y="41968"/>
                  </a:cubicBezTo>
                  <a:lnTo>
                    <a:pt x="187"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6"/>
            <p:cNvSpPr/>
            <p:nvPr/>
          </p:nvSpPr>
          <p:spPr>
            <a:xfrm>
              <a:off x="954676" y="299809"/>
              <a:ext cx="1379616" cy="1380234"/>
            </a:xfrm>
            <a:custGeom>
              <a:avLst/>
              <a:gdLst/>
              <a:ahLst/>
              <a:cxnLst/>
              <a:rect l="l" t="t" r="r" b="b"/>
              <a:pathLst>
                <a:path w="42378" h="42397" extrusionOk="0">
                  <a:moveTo>
                    <a:pt x="168" y="1"/>
                  </a:moveTo>
                  <a:cubicBezTo>
                    <a:pt x="94" y="57"/>
                    <a:pt x="57" y="94"/>
                    <a:pt x="1" y="168"/>
                  </a:cubicBezTo>
                  <a:lnTo>
                    <a:pt x="42229" y="42396"/>
                  </a:lnTo>
                  <a:cubicBezTo>
                    <a:pt x="42247" y="42322"/>
                    <a:pt x="42303" y="42247"/>
                    <a:pt x="42378" y="42210"/>
                  </a:cubicBezTo>
                  <a:lnTo>
                    <a:pt x="168"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6"/>
            <p:cNvSpPr/>
            <p:nvPr/>
          </p:nvSpPr>
          <p:spPr>
            <a:xfrm>
              <a:off x="914698" y="336791"/>
              <a:ext cx="1382025" cy="1382611"/>
            </a:xfrm>
            <a:custGeom>
              <a:avLst/>
              <a:gdLst/>
              <a:ahLst/>
              <a:cxnLst/>
              <a:rect l="l" t="t" r="r" b="b"/>
              <a:pathLst>
                <a:path w="42452" h="42470" extrusionOk="0">
                  <a:moveTo>
                    <a:pt x="168" y="0"/>
                  </a:moveTo>
                  <a:lnTo>
                    <a:pt x="1" y="168"/>
                  </a:lnTo>
                  <a:lnTo>
                    <a:pt x="42303" y="42470"/>
                  </a:lnTo>
                  <a:cubicBezTo>
                    <a:pt x="42340" y="42395"/>
                    <a:pt x="42415" y="42340"/>
                    <a:pt x="42452" y="42284"/>
                  </a:cubicBezTo>
                  <a:lnTo>
                    <a:pt x="168"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6"/>
            <p:cNvSpPr/>
            <p:nvPr/>
          </p:nvSpPr>
          <p:spPr>
            <a:xfrm>
              <a:off x="877130" y="375564"/>
              <a:ext cx="1381439" cy="1380820"/>
            </a:xfrm>
            <a:custGeom>
              <a:avLst/>
              <a:gdLst/>
              <a:ahLst/>
              <a:cxnLst/>
              <a:rect l="l" t="t" r="r" b="b"/>
              <a:pathLst>
                <a:path w="42434" h="42415" extrusionOk="0">
                  <a:moveTo>
                    <a:pt x="150" y="0"/>
                  </a:moveTo>
                  <a:lnTo>
                    <a:pt x="1" y="168"/>
                  </a:lnTo>
                  <a:lnTo>
                    <a:pt x="42247" y="42414"/>
                  </a:lnTo>
                  <a:cubicBezTo>
                    <a:pt x="42303" y="42358"/>
                    <a:pt x="42359" y="42321"/>
                    <a:pt x="42433" y="42247"/>
                  </a:cubicBezTo>
                  <a:lnTo>
                    <a:pt x="15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6"/>
            <p:cNvSpPr/>
            <p:nvPr/>
          </p:nvSpPr>
          <p:spPr>
            <a:xfrm>
              <a:off x="842003" y="416746"/>
              <a:ext cx="1375351" cy="1374765"/>
            </a:xfrm>
            <a:custGeom>
              <a:avLst/>
              <a:gdLst/>
              <a:ahLst/>
              <a:cxnLst/>
              <a:rect l="l" t="t" r="r" b="b"/>
              <a:pathLst>
                <a:path w="42247" h="42229" extrusionOk="0">
                  <a:moveTo>
                    <a:pt x="149" y="1"/>
                  </a:moveTo>
                  <a:cubicBezTo>
                    <a:pt x="93" y="56"/>
                    <a:pt x="56" y="112"/>
                    <a:pt x="0" y="187"/>
                  </a:cubicBezTo>
                  <a:lnTo>
                    <a:pt x="42061" y="42228"/>
                  </a:lnTo>
                  <a:cubicBezTo>
                    <a:pt x="42117" y="42191"/>
                    <a:pt x="42172" y="42154"/>
                    <a:pt x="42247" y="42098"/>
                  </a:cubicBezTo>
                  <a:lnTo>
                    <a:pt x="149"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6"/>
            <p:cNvSpPr/>
            <p:nvPr/>
          </p:nvSpPr>
          <p:spPr>
            <a:xfrm>
              <a:off x="808666" y="459751"/>
              <a:ext cx="1365682" cy="1365682"/>
            </a:xfrm>
            <a:custGeom>
              <a:avLst/>
              <a:gdLst/>
              <a:ahLst/>
              <a:cxnLst/>
              <a:rect l="l" t="t" r="r" b="b"/>
              <a:pathLst>
                <a:path w="41950" h="41950" extrusionOk="0">
                  <a:moveTo>
                    <a:pt x="150" y="1"/>
                  </a:moveTo>
                  <a:cubicBezTo>
                    <a:pt x="94" y="75"/>
                    <a:pt x="57" y="113"/>
                    <a:pt x="1" y="187"/>
                  </a:cubicBezTo>
                  <a:lnTo>
                    <a:pt x="41763" y="41950"/>
                  </a:lnTo>
                  <a:cubicBezTo>
                    <a:pt x="41801" y="41894"/>
                    <a:pt x="41875" y="41838"/>
                    <a:pt x="41950" y="41801"/>
                  </a:cubicBezTo>
                  <a:lnTo>
                    <a:pt x="150"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6"/>
            <p:cNvSpPr/>
            <p:nvPr/>
          </p:nvSpPr>
          <p:spPr>
            <a:xfrm>
              <a:off x="777186" y="505198"/>
              <a:ext cx="1351716" cy="1351749"/>
            </a:xfrm>
            <a:custGeom>
              <a:avLst/>
              <a:gdLst/>
              <a:ahLst/>
              <a:cxnLst/>
              <a:rect l="l" t="t" r="r" b="b"/>
              <a:pathLst>
                <a:path w="41521" h="41522" extrusionOk="0">
                  <a:moveTo>
                    <a:pt x="130" y="1"/>
                  </a:moveTo>
                  <a:lnTo>
                    <a:pt x="0" y="206"/>
                  </a:lnTo>
                  <a:lnTo>
                    <a:pt x="41316" y="41521"/>
                  </a:lnTo>
                  <a:cubicBezTo>
                    <a:pt x="41372" y="41447"/>
                    <a:pt x="41446" y="41410"/>
                    <a:pt x="41521" y="41354"/>
                  </a:cubicBezTo>
                  <a:lnTo>
                    <a:pt x="130"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6"/>
            <p:cNvSpPr/>
            <p:nvPr/>
          </p:nvSpPr>
          <p:spPr>
            <a:xfrm>
              <a:off x="748700" y="553087"/>
              <a:ext cx="1332346" cy="1331727"/>
            </a:xfrm>
            <a:custGeom>
              <a:avLst/>
              <a:gdLst/>
              <a:ahLst/>
              <a:cxnLst/>
              <a:rect l="l" t="t" r="r" b="b"/>
              <a:pathLst>
                <a:path w="40926" h="40907" extrusionOk="0">
                  <a:moveTo>
                    <a:pt x="131" y="0"/>
                  </a:moveTo>
                  <a:cubicBezTo>
                    <a:pt x="75" y="56"/>
                    <a:pt x="56" y="130"/>
                    <a:pt x="0" y="205"/>
                  </a:cubicBezTo>
                  <a:lnTo>
                    <a:pt x="40721" y="40907"/>
                  </a:lnTo>
                  <a:cubicBezTo>
                    <a:pt x="40795" y="40869"/>
                    <a:pt x="40851" y="40813"/>
                    <a:pt x="40925" y="40795"/>
                  </a:cubicBezTo>
                  <a:lnTo>
                    <a:pt x="13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6"/>
            <p:cNvSpPr/>
            <p:nvPr/>
          </p:nvSpPr>
          <p:spPr>
            <a:xfrm>
              <a:off x="722656" y="602766"/>
              <a:ext cx="1308711" cy="1308092"/>
            </a:xfrm>
            <a:custGeom>
              <a:avLst/>
              <a:gdLst/>
              <a:ahLst/>
              <a:cxnLst/>
              <a:rect l="l" t="t" r="r" b="b"/>
              <a:pathLst>
                <a:path w="40200" h="40181" extrusionOk="0">
                  <a:moveTo>
                    <a:pt x="112" y="0"/>
                  </a:moveTo>
                  <a:cubicBezTo>
                    <a:pt x="56" y="75"/>
                    <a:pt x="37" y="149"/>
                    <a:pt x="0" y="205"/>
                  </a:cubicBezTo>
                  <a:lnTo>
                    <a:pt x="39957" y="40181"/>
                  </a:lnTo>
                  <a:cubicBezTo>
                    <a:pt x="40032" y="40162"/>
                    <a:pt x="40125" y="40125"/>
                    <a:pt x="40199" y="40088"/>
                  </a:cubicBezTo>
                  <a:lnTo>
                    <a:pt x="11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6"/>
            <p:cNvSpPr/>
            <p:nvPr/>
          </p:nvSpPr>
          <p:spPr>
            <a:xfrm>
              <a:off x="699021" y="654854"/>
              <a:ext cx="1279021" cy="1280258"/>
            </a:xfrm>
            <a:custGeom>
              <a:avLst/>
              <a:gdLst/>
              <a:ahLst/>
              <a:cxnLst/>
              <a:rect l="l" t="t" r="r" b="b"/>
              <a:pathLst>
                <a:path w="39288" h="39326" extrusionOk="0">
                  <a:moveTo>
                    <a:pt x="93" y="1"/>
                  </a:moveTo>
                  <a:cubicBezTo>
                    <a:pt x="75" y="75"/>
                    <a:pt x="19" y="168"/>
                    <a:pt x="0" y="243"/>
                  </a:cubicBezTo>
                  <a:lnTo>
                    <a:pt x="39083" y="39325"/>
                  </a:lnTo>
                  <a:cubicBezTo>
                    <a:pt x="39157" y="39307"/>
                    <a:pt x="39213" y="39251"/>
                    <a:pt x="39288" y="39232"/>
                  </a:cubicBezTo>
                  <a:lnTo>
                    <a:pt x="9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6"/>
            <p:cNvSpPr/>
            <p:nvPr/>
          </p:nvSpPr>
          <p:spPr>
            <a:xfrm>
              <a:off x="677209" y="710588"/>
              <a:ext cx="1245717" cy="1245099"/>
            </a:xfrm>
            <a:custGeom>
              <a:avLst/>
              <a:gdLst/>
              <a:ahLst/>
              <a:cxnLst/>
              <a:rect l="l" t="t" r="r" b="b"/>
              <a:pathLst>
                <a:path w="38265" h="38246" extrusionOk="0">
                  <a:moveTo>
                    <a:pt x="93" y="1"/>
                  </a:moveTo>
                  <a:cubicBezTo>
                    <a:pt x="56" y="57"/>
                    <a:pt x="37" y="150"/>
                    <a:pt x="0" y="224"/>
                  </a:cubicBezTo>
                  <a:lnTo>
                    <a:pt x="38003" y="38246"/>
                  </a:lnTo>
                  <a:cubicBezTo>
                    <a:pt x="38097" y="38246"/>
                    <a:pt x="38190" y="38190"/>
                    <a:pt x="38264" y="38172"/>
                  </a:cubicBezTo>
                  <a:lnTo>
                    <a:pt x="9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6"/>
            <p:cNvSpPr/>
            <p:nvPr/>
          </p:nvSpPr>
          <p:spPr>
            <a:xfrm>
              <a:off x="659630" y="768764"/>
              <a:ext cx="1205707" cy="1205707"/>
            </a:xfrm>
            <a:custGeom>
              <a:avLst/>
              <a:gdLst/>
              <a:ahLst/>
              <a:cxnLst/>
              <a:rect l="l" t="t" r="r" b="b"/>
              <a:pathLst>
                <a:path w="37036" h="37036" extrusionOk="0">
                  <a:moveTo>
                    <a:pt x="75" y="0"/>
                  </a:moveTo>
                  <a:cubicBezTo>
                    <a:pt x="38" y="94"/>
                    <a:pt x="19" y="168"/>
                    <a:pt x="1" y="261"/>
                  </a:cubicBezTo>
                  <a:lnTo>
                    <a:pt x="36775" y="37036"/>
                  </a:lnTo>
                  <a:cubicBezTo>
                    <a:pt x="36850" y="37017"/>
                    <a:pt x="36943" y="36980"/>
                    <a:pt x="37036" y="36961"/>
                  </a:cubicBezTo>
                  <a:lnTo>
                    <a:pt x="7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6"/>
            <p:cNvSpPr/>
            <p:nvPr/>
          </p:nvSpPr>
          <p:spPr>
            <a:xfrm>
              <a:off x="644492" y="829967"/>
              <a:ext cx="1158470" cy="1159056"/>
            </a:xfrm>
            <a:custGeom>
              <a:avLst/>
              <a:gdLst/>
              <a:ahLst/>
              <a:cxnLst/>
              <a:rect l="l" t="t" r="r" b="b"/>
              <a:pathLst>
                <a:path w="35585" h="35603" extrusionOk="0">
                  <a:moveTo>
                    <a:pt x="75" y="0"/>
                  </a:moveTo>
                  <a:lnTo>
                    <a:pt x="0" y="279"/>
                  </a:lnTo>
                  <a:lnTo>
                    <a:pt x="35342" y="35603"/>
                  </a:lnTo>
                  <a:cubicBezTo>
                    <a:pt x="35417" y="35603"/>
                    <a:pt x="35528" y="35565"/>
                    <a:pt x="35584" y="35547"/>
                  </a:cubicBezTo>
                  <a:lnTo>
                    <a:pt x="7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6"/>
            <p:cNvSpPr/>
            <p:nvPr/>
          </p:nvSpPr>
          <p:spPr>
            <a:xfrm>
              <a:off x="632967" y="895402"/>
              <a:ext cx="1105763" cy="1103907"/>
            </a:xfrm>
            <a:custGeom>
              <a:avLst/>
              <a:gdLst/>
              <a:ahLst/>
              <a:cxnLst/>
              <a:rect l="l" t="t" r="r" b="b"/>
              <a:pathLst>
                <a:path w="33966" h="33909" extrusionOk="0">
                  <a:moveTo>
                    <a:pt x="56" y="0"/>
                  </a:moveTo>
                  <a:cubicBezTo>
                    <a:pt x="19" y="93"/>
                    <a:pt x="19" y="186"/>
                    <a:pt x="1" y="279"/>
                  </a:cubicBezTo>
                  <a:lnTo>
                    <a:pt x="33649" y="33909"/>
                  </a:lnTo>
                  <a:cubicBezTo>
                    <a:pt x="33761" y="33909"/>
                    <a:pt x="33854" y="33909"/>
                    <a:pt x="33965" y="33890"/>
                  </a:cubicBezTo>
                  <a:lnTo>
                    <a:pt x="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6"/>
            <p:cNvSpPr/>
            <p:nvPr/>
          </p:nvSpPr>
          <p:spPr>
            <a:xfrm>
              <a:off x="626293" y="963866"/>
              <a:ext cx="1042769" cy="1042672"/>
            </a:xfrm>
            <a:custGeom>
              <a:avLst/>
              <a:gdLst/>
              <a:ahLst/>
              <a:cxnLst/>
              <a:rect l="l" t="t" r="r" b="b"/>
              <a:pathLst>
                <a:path w="32031" h="32028" extrusionOk="0">
                  <a:moveTo>
                    <a:pt x="20" y="0"/>
                  </a:moveTo>
                  <a:cubicBezTo>
                    <a:pt x="20" y="93"/>
                    <a:pt x="1" y="223"/>
                    <a:pt x="1" y="317"/>
                  </a:cubicBezTo>
                  <a:lnTo>
                    <a:pt x="31714" y="32011"/>
                  </a:lnTo>
                  <a:cubicBezTo>
                    <a:pt x="31751" y="32023"/>
                    <a:pt x="31788" y="32027"/>
                    <a:pt x="31825" y="32027"/>
                  </a:cubicBezTo>
                  <a:cubicBezTo>
                    <a:pt x="31898" y="32027"/>
                    <a:pt x="31968" y="32011"/>
                    <a:pt x="32030" y="32011"/>
                  </a:cubicBezTo>
                  <a:lnTo>
                    <a:pt x="2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6"/>
            <p:cNvSpPr/>
            <p:nvPr/>
          </p:nvSpPr>
          <p:spPr>
            <a:xfrm>
              <a:off x="624503" y="1038384"/>
              <a:ext cx="970627" cy="970041"/>
            </a:xfrm>
            <a:custGeom>
              <a:avLst/>
              <a:gdLst/>
              <a:ahLst/>
              <a:cxnLst/>
              <a:rect l="l" t="t" r="r" b="b"/>
              <a:pathLst>
                <a:path w="29815" h="29797" extrusionOk="0">
                  <a:moveTo>
                    <a:pt x="0" y="0"/>
                  </a:moveTo>
                  <a:lnTo>
                    <a:pt x="0" y="317"/>
                  </a:lnTo>
                  <a:lnTo>
                    <a:pt x="29480" y="29796"/>
                  </a:lnTo>
                  <a:lnTo>
                    <a:pt x="29815" y="29796"/>
                  </a:lnTo>
                  <a:lnTo>
                    <a:pt x="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6"/>
            <p:cNvSpPr/>
            <p:nvPr/>
          </p:nvSpPr>
          <p:spPr>
            <a:xfrm>
              <a:off x="628116" y="1118339"/>
              <a:ext cx="886440" cy="886440"/>
            </a:xfrm>
            <a:custGeom>
              <a:avLst/>
              <a:gdLst/>
              <a:ahLst/>
              <a:cxnLst/>
              <a:rect l="l" t="t" r="r" b="b"/>
              <a:pathLst>
                <a:path w="27229" h="27229" extrusionOk="0">
                  <a:moveTo>
                    <a:pt x="1" y="1"/>
                  </a:moveTo>
                  <a:lnTo>
                    <a:pt x="1" y="1"/>
                  </a:lnTo>
                  <a:cubicBezTo>
                    <a:pt x="19" y="150"/>
                    <a:pt x="38" y="261"/>
                    <a:pt x="38" y="373"/>
                  </a:cubicBezTo>
                  <a:lnTo>
                    <a:pt x="26856" y="27210"/>
                  </a:lnTo>
                  <a:cubicBezTo>
                    <a:pt x="26968" y="27228"/>
                    <a:pt x="27079" y="27228"/>
                    <a:pt x="27228" y="27228"/>
                  </a:cubicBezTo>
                  <a:lnTo>
                    <a:pt x="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6"/>
            <p:cNvSpPr/>
            <p:nvPr/>
          </p:nvSpPr>
          <p:spPr>
            <a:xfrm>
              <a:off x="639641" y="1207410"/>
              <a:ext cx="786464" cy="785845"/>
            </a:xfrm>
            <a:custGeom>
              <a:avLst/>
              <a:gdLst/>
              <a:ahLst/>
              <a:cxnLst/>
              <a:rect l="l" t="t" r="r" b="b"/>
              <a:pathLst>
                <a:path w="24158" h="24139" extrusionOk="0">
                  <a:moveTo>
                    <a:pt x="0" y="1"/>
                  </a:moveTo>
                  <a:lnTo>
                    <a:pt x="0" y="1"/>
                  </a:lnTo>
                  <a:cubicBezTo>
                    <a:pt x="38" y="131"/>
                    <a:pt x="56" y="280"/>
                    <a:pt x="75" y="392"/>
                  </a:cubicBezTo>
                  <a:lnTo>
                    <a:pt x="23766" y="24064"/>
                  </a:lnTo>
                  <a:cubicBezTo>
                    <a:pt x="23897" y="24102"/>
                    <a:pt x="24046" y="24120"/>
                    <a:pt x="24157" y="24139"/>
                  </a:cubicBezTo>
                  <a:lnTo>
                    <a:pt x="0"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6"/>
            <p:cNvSpPr/>
            <p:nvPr/>
          </p:nvSpPr>
          <p:spPr>
            <a:xfrm>
              <a:off x="663276" y="1306767"/>
              <a:ext cx="662852" cy="662885"/>
            </a:xfrm>
            <a:custGeom>
              <a:avLst/>
              <a:gdLst/>
              <a:ahLst/>
              <a:cxnLst/>
              <a:rect l="l" t="t" r="r" b="b"/>
              <a:pathLst>
                <a:path w="20361" h="20362" extrusionOk="0">
                  <a:moveTo>
                    <a:pt x="0" y="1"/>
                  </a:moveTo>
                  <a:lnTo>
                    <a:pt x="0" y="1"/>
                  </a:lnTo>
                  <a:cubicBezTo>
                    <a:pt x="56" y="168"/>
                    <a:pt x="93" y="336"/>
                    <a:pt x="130" y="466"/>
                  </a:cubicBezTo>
                  <a:lnTo>
                    <a:pt x="19895" y="20231"/>
                  </a:lnTo>
                  <a:cubicBezTo>
                    <a:pt x="20063" y="20268"/>
                    <a:pt x="20193" y="20324"/>
                    <a:pt x="20360" y="20361"/>
                  </a:cubicBezTo>
                  <a:lnTo>
                    <a:pt x="0"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6"/>
            <p:cNvSpPr/>
            <p:nvPr/>
          </p:nvSpPr>
          <p:spPr>
            <a:xfrm>
              <a:off x="706899" y="1427970"/>
              <a:ext cx="498645" cy="498645"/>
            </a:xfrm>
            <a:custGeom>
              <a:avLst/>
              <a:gdLst/>
              <a:ahLst/>
              <a:cxnLst/>
              <a:rect l="l" t="t" r="r" b="b"/>
              <a:pathLst>
                <a:path w="15317" h="15317" extrusionOk="0">
                  <a:moveTo>
                    <a:pt x="0" y="0"/>
                  </a:moveTo>
                  <a:lnTo>
                    <a:pt x="0" y="0"/>
                  </a:lnTo>
                  <a:cubicBezTo>
                    <a:pt x="112" y="205"/>
                    <a:pt x="186" y="409"/>
                    <a:pt x="298" y="614"/>
                  </a:cubicBezTo>
                  <a:lnTo>
                    <a:pt x="14721" y="15038"/>
                  </a:lnTo>
                  <a:cubicBezTo>
                    <a:pt x="14926" y="15131"/>
                    <a:pt x="15112" y="15224"/>
                    <a:pt x="15317" y="15317"/>
                  </a:cubicBezTo>
                  <a:lnTo>
                    <a:pt x="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6"/>
            <p:cNvSpPr/>
            <p:nvPr/>
          </p:nvSpPr>
          <p:spPr>
            <a:xfrm>
              <a:off x="811694" y="1609106"/>
              <a:ext cx="211510" cy="211477"/>
            </a:xfrm>
            <a:custGeom>
              <a:avLst/>
              <a:gdLst/>
              <a:ahLst/>
              <a:cxnLst/>
              <a:rect l="l" t="t" r="r" b="b"/>
              <a:pathLst>
                <a:path w="6497" h="6496" extrusionOk="0">
                  <a:moveTo>
                    <a:pt x="1" y="1"/>
                  </a:moveTo>
                  <a:cubicBezTo>
                    <a:pt x="392" y="540"/>
                    <a:pt x="801" y="1061"/>
                    <a:pt x="1211" y="1545"/>
                  </a:cubicBezTo>
                  <a:lnTo>
                    <a:pt x="4989" y="5305"/>
                  </a:lnTo>
                  <a:cubicBezTo>
                    <a:pt x="5472" y="5733"/>
                    <a:pt x="5975" y="6124"/>
                    <a:pt x="6496" y="6496"/>
                  </a:cubicBezTo>
                  <a:lnTo>
                    <a:pt x="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 name="Google Shape;737;p26"/>
          <p:cNvSpPr/>
          <p:nvPr/>
        </p:nvSpPr>
        <p:spPr>
          <a:xfrm>
            <a:off x="-208700" y="4547306"/>
            <a:ext cx="9561417" cy="1192382"/>
          </a:xfrm>
          <a:custGeom>
            <a:avLst/>
            <a:gdLst/>
            <a:ahLst/>
            <a:cxnLst/>
            <a:rect l="l" t="t" r="r" b="b"/>
            <a:pathLst>
              <a:path w="164916" h="54335" extrusionOk="0">
                <a:moveTo>
                  <a:pt x="37882" y="1"/>
                </a:moveTo>
                <a:cubicBezTo>
                  <a:pt x="35111" y="1"/>
                  <a:pt x="32343" y="342"/>
                  <a:pt x="29655" y="963"/>
                </a:cubicBezTo>
                <a:cubicBezTo>
                  <a:pt x="25219" y="1997"/>
                  <a:pt x="20816" y="3498"/>
                  <a:pt x="16913" y="5900"/>
                </a:cubicBezTo>
                <a:cubicBezTo>
                  <a:pt x="16513" y="6134"/>
                  <a:pt x="16079" y="6434"/>
                  <a:pt x="15679" y="6667"/>
                </a:cubicBezTo>
                <a:cubicBezTo>
                  <a:pt x="12376" y="8802"/>
                  <a:pt x="9508" y="11471"/>
                  <a:pt x="6505" y="13939"/>
                </a:cubicBezTo>
                <a:cubicBezTo>
                  <a:pt x="1" y="19276"/>
                  <a:pt x="4771" y="48697"/>
                  <a:pt x="6105" y="48797"/>
                </a:cubicBezTo>
                <a:cubicBezTo>
                  <a:pt x="8868" y="48982"/>
                  <a:pt x="11654" y="49062"/>
                  <a:pt x="14458" y="49062"/>
                </a:cubicBezTo>
                <a:cubicBezTo>
                  <a:pt x="33634" y="49062"/>
                  <a:pt x="53616" y="45301"/>
                  <a:pt x="72686" y="45301"/>
                </a:cubicBezTo>
                <a:cubicBezTo>
                  <a:pt x="74047" y="45301"/>
                  <a:pt x="75404" y="45321"/>
                  <a:pt x="76756" y="45362"/>
                </a:cubicBezTo>
                <a:cubicBezTo>
                  <a:pt x="80492" y="45462"/>
                  <a:pt x="80959" y="54201"/>
                  <a:pt x="84728" y="54335"/>
                </a:cubicBezTo>
                <a:lnTo>
                  <a:pt x="106777" y="45929"/>
                </a:lnTo>
                <a:cubicBezTo>
                  <a:pt x="106777" y="45929"/>
                  <a:pt x="144304" y="52200"/>
                  <a:pt x="159648" y="52667"/>
                </a:cubicBezTo>
                <a:cubicBezTo>
                  <a:pt x="159663" y="52667"/>
                  <a:pt x="159679" y="52668"/>
                  <a:pt x="159694" y="52668"/>
                </a:cubicBezTo>
                <a:cubicBezTo>
                  <a:pt x="164190" y="52668"/>
                  <a:pt x="164915" y="28148"/>
                  <a:pt x="163951" y="27649"/>
                </a:cubicBezTo>
                <a:cubicBezTo>
                  <a:pt x="154077" y="22746"/>
                  <a:pt x="143770" y="18643"/>
                  <a:pt x="133162" y="15440"/>
                </a:cubicBezTo>
                <a:cubicBezTo>
                  <a:pt x="129579" y="14340"/>
                  <a:pt x="125839" y="13337"/>
                  <a:pt x="122122" y="13337"/>
                </a:cubicBezTo>
                <a:cubicBezTo>
                  <a:pt x="120995" y="13337"/>
                  <a:pt x="119870" y="13429"/>
                  <a:pt x="118752" y="13639"/>
                </a:cubicBezTo>
                <a:cubicBezTo>
                  <a:pt x="115450" y="14273"/>
                  <a:pt x="112414" y="15907"/>
                  <a:pt x="109412" y="17475"/>
                </a:cubicBezTo>
                <a:cubicBezTo>
                  <a:pt x="105443" y="19610"/>
                  <a:pt x="101540" y="21678"/>
                  <a:pt x="97570" y="23813"/>
                </a:cubicBezTo>
                <a:cubicBezTo>
                  <a:pt x="95436" y="24947"/>
                  <a:pt x="93201" y="26115"/>
                  <a:pt x="90766" y="26115"/>
                </a:cubicBezTo>
                <a:cubicBezTo>
                  <a:pt x="89398" y="26115"/>
                  <a:pt x="88030" y="25748"/>
                  <a:pt x="86729" y="25281"/>
                </a:cubicBezTo>
                <a:cubicBezTo>
                  <a:pt x="71285" y="19810"/>
                  <a:pt x="60677" y="4266"/>
                  <a:pt x="44699" y="730"/>
                </a:cubicBezTo>
                <a:cubicBezTo>
                  <a:pt x="42453" y="232"/>
                  <a:pt x="40167" y="1"/>
                  <a:pt x="37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6"/>
          <p:cNvSpPr/>
          <p:nvPr/>
        </p:nvSpPr>
        <p:spPr>
          <a:xfrm>
            <a:off x="-2036628" y="-285575"/>
            <a:ext cx="7249889" cy="2126655"/>
          </a:xfrm>
          <a:custGeom>
            <a:avLst/>
            <a:gdLst/>
            <a:ahLst/>
            <a:cxnLst/>
            <a:rect l="l" t="t" r="r" b="b"/>
            <a:pathLst>
              <a:path w="109358" h="65325" extrusionOk="0">
                <a:moveTo>
                  <a:pt x="0" y="50845"/>
                </a:moveTo>
                <a:cubicBezTo>
                  <a:pt x="0" y="50845"/>
                  <a:pt x="12451" y="65325"/>
                  <a:pt x="29331" y="56615"/>
                </a:cubicBezTo>
                <a:cubicBezTo>
                  <a:pt x="41893" y="50157"/>
                  <a:pt x="34579" y="33761"/>
                  <a:pt x="41204" y="20845"/>
                </a:cubicBezTo>
                <a:cubicBezTo>
                  <a:pt x="47830" y="7929"/>
                  <a:pt x="63426" y="10795"/>
                  <a:pt x="72601" y="22241"/>
                </a:cubicBezTo>
                <a:cubicBezTo>
                  <a:pt x="83767" y="36180"/>
                  <a:pt x="109357" y="29480"/>
                  <a:pt x="108892" y="1"/>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6"/>
          <p:cNvSpPr/>
          <p:nvPr/>
        </p:nvSpPr>
        <p:spPr>
          <a:xfrm flipH="1">
            <a:off x="1407084" y="2015801"/>
            <a:ext cx="880675" cy="222875"/>
          </a:xfrm>
          <a:custGeom>
            <a:avLst/>
            <a:gdLst/>
            <a:ahLst/>
            <a:cxnLst/>
            <a:rect l="l" t="t" r="r" b="b"/>
            <a:pathLst>
              <a:path w="35227" h="8915" extrusionOk="0">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6"/>
          <p:cNvSpPr/>
          <p:nvPr/>
        </p:nvSpPr>
        <p:spPr>
          <a:xfrm flipH="1">
            <a:off x="-726130" y="2868500"/>
            <a:ext cx="2034905" cy="307210"/>
          </a:xfrm>
          <a:custGeom>
            <a:avLst/>
            <a:gdLst/>
            <a:ahLst/>
            <a:cxnLst/>
            <a:rect l="l" t="t" r="r" b="b"/>
            <a:pathLst>
              <a:path w="64708" h="12400" extrusionOk="0">
                <a:moveTo>
                  <a:pt x="24594" y="0"/>
                </a:moveTo>
                <a:cubicBezTo>
                  <a:pt x="23235" y="0"/>
                  <a:pt x="21887" y="428"/>
                  <a:pt x="20605" y="989"/>
                </a:cubicBezTo>
                <a:cubicBezTo>
                  <a:pt x="18645" y="1824"/>
                  <a:pt x="16844" y="2949"/>
                  <a:pt x="15205" y="4299"/>
                </a:cubicBezTo>
                <a:cubicBezTo>
                  <a:pt x="14176" y="5135"/>
                  <a:pt x="13212" y="6067"/>
                  <a:pt x="12730" y="7257"/>
                </a:cubicBezTo>
                <a:cubicBezTo>
                  <a:pt x="12537" y="7771"/>
                  <a:pt x="12409" y="8350"/>
                  <a:pt x="12087" y="8800"/>
                </a:cubicBezTo>
                <a:cubicBezTo>
                  <a:pt x="11639" y="9373"/>
                  <a:pt x="10932" y="9607"/>
                  <a:pt x="10187" y="9607"/>
                </a:cubicBezTo>
                <a:cubicBezTo>
                  <a:pt x="9596" y="9607"/>
                  <a:pt x="8981" y="9459"/>
                  <a:pt x="8455" y="9218"/>
                </a:cubicBezTo>
                <a:cubicBezTo>
                  <a:pt x="7233" y="8703"/>
                  <a:pt x="6140" y="7835"/>
                  <a:pt x="4822" y="7610"/>
                </a:cubicBezTo>
                <a:cubicBezTo>
                  <a:pt x="4585" y="7572"/>
                  <a:pt x="4360" y="7554"/>
                  <a:pt x="4146" y="7554"/>
                </a:cubicBezTo>
                <a:cubicBezTo>
                  <a:pt x="1627" y="7554"/>
                  <a:pt x="623" y="10044"/>
                  <a:pt x="1" y="12207"/>
                </a:cubicBezTo>
                <a:lnTo>
                  <a:pt x="62393" y="12207"/>
                </a:lnTo>
                <a:cubicBezTo>
                  <a:pt x="63165" y="12207"/>
                  <a:pt x="63968" y="12207"/>
                  <a:pt x="64708" y="12400"/>
                </a:cubicBezTo>
                <a:cubicBezTo>
                  <a:pt x="63185" y="11258"/>
                  <a:pt x="61529" y="10116"/>
                  <a:pt x="59715" y="10116"/>
                </a:cubicBezTo>
                <a:cubicBezTo>
                  <a:pt x="59538" y="10116"/>
                  <a:pt x="59359" y="10127"/>
                  <a:pt x="59179" y="10150"/>
                </a:cubicBezTo>
                <a:cubicBezTo>
                  <a:pt x="58452" y="10233"/>
                  <a:pt x="57684" y="10517"/>
                  <a:pt x="56981" y="10517"/>
                </a:cubicBezTo>
                <a:cubicBezTo>
                  <a:pt x="56596" y="10517"/>
                  <a:pt x="56230" y="10432"/>
                  <a:pt x="55900" y="10182"/>
                </a:cubicBezTo>
                <a:cubicBezTo>
                  <a:pt x="55611" y="9957"/>
                  <a:pt x="55418" y="9635"/>
                  <a:pt x="55161" y="9314"/>
                </a:cubicBezTo>
                <a:cubicBezTo>
                  <a:pt x="54073" y="7898"/>
                  <a:pt x="52190" y="7417"/>
                  <a:pt x="50325" y="7417"/>
                </a:cubicBezTo>
                <a:cubicBezTo>
                  <a:pt x="49820" y="7417"/>
                  <a:pt x="49315" y="7452"/>
                  <a:pt x="48828" y="7514"/>
                </a:cubicBezTo>
                <a:cubicBezTo>
                  <a:pt x="46771" y="7739"/>
                  <a:pt x="44810" y="8253"/>
                  <a:pt x="42946" y="9057"/>
                </a:cubicBezTo>
                <a:cubicBezTo>
                  <a:pt x="41789" y="9603"/>
                  <a:pt x="40631" y="10182"/>
                  <a:pt x="39346" y="10310"/>
                </a:cubicBezTo>
                <a:cubicBezTo>
                  <a:pt x="39203" y="10323"/>
                  <a:pt x="39062" y="10329"/>
                  <a:pt x="38922" y="10329"/>
                </a:cubicBezTo>
                <a:cubicBezTo>
                  <a:pt x="36128" y="10329"/>
                  <a:pt x="33859" y="7945"/>
                  <a:pt x="32145" y="5649"/>
                </a:cubicBezTo>
                <a:cubicBezTo>
                  <a:pt x="30377" y="3239"/>
                  <a:pt x="28416" y="539"/>
                  <a:pt x="25427" y="56"/>
                </a:cubicBezTo>
                <a:cubicBezTo>
                  <a:pt x="25149" y="18"/>
                  <a:pt x="24871" y="0"/>
                  <a:pt x="24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6"/>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742" name="Google Shape;742;p26"/>
          <p:cNvSpPr txBox="1">
            <a:spLocks noGrp="1"/>
          </p:cNvSpPr>
          <p:nvPr>
            <p:ph type="subTitle" idx="1"/>
          </p:nvPr>
        </p:nvSpPr>
        <p:spPr>
          <a:xfrm flipH="1">
            <a:off x="3750163" y="3345675"/>
            <a:ext cx="1643700" cy="9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atin typeface="Catamaran"/>
                <a:ea typeface="Catamaran"/>
                <a:cs typeface="Catamaran"/>
                <a:sym typeface="Catamaran"/>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43" name="Google Shape;743;p26"/>
          <p:cNvSpPr txBox="1">
            <a:spLocks noGrp="1"/>
          </p:cNvSpPr>
          <p:nvPr>
            <p:ph type="subTitle" idx="2"/>
          </p:nvPr>
        </p:nvSpPr>
        <p:spPr>
          <a:xfrm>
            <a:off x="1641821" y="2913825"/>
            <a:ext cx="1246800" cy="38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atin typeface="Barlow SemiBold"/>
                <a:ea typeface="Barlow SemiBold"/>
                <a:cs typeface="Barlow SemiBold"/>
                <a:sym typeface="Barlow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44" name="Google Shape;744;p26"/>
          <p:cNvSpPr txBox="1">
            <a:spLocks noGrp="1"/>
          </p:cNvSpPr>
          <p:nvPr>
            <p:ph type="subTitle" idx="3"/>
          </p:nvPr>
        </p:nvSpPr>
        <p:spPr>
          <a:xfrm>
            <a:off x="3930625" y="2913825"/>
            <a:ext cx="1282800" cy="38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atin typeface="Barlow SemiBold"/>
                <a:ea typeface="Barlow SemiBold"/>
                <a:cs typeface="Barlow SemiBold"/>
                <a:sym typeface="Barlow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45" name="Google Shape;745;p26"/>
          <p:cNvSpPr txBox="1">
            <a:spLocks noGrp="1"/>
          </p:cNvSpPr>
          <p:nvPr>
            <p:ph type="subTitle" idx="4"/>
          </p:nvPr>
        </p:nvSpPr>
        <p:spPr>
          <a:xfrm>
            <a:off x="6255471" y="2913825"/>
            <a:ext cx="1246800" cy="38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atin typeface="Barlow SemiBold"/>
                <a:ea typeface="Barlow SemiBold"/>
                <a:cs typeface="Barlow SemiBold"/>
                <a:sym typeface="Barlow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46" name="Google Shape;746;p26"/>
          <p:cNvSpPr txBox="1">
            <a:spLocks noGrp="1"/>
          </p:cNvSpPr>
          <p:nvPr>
            <p:ph type="subTitle" idx="5"/>
          </p:nvPr>
        </p:nvSpPr>
        <p:spPr>
          <a:xfrm flipH="1">
            <a:off x="6057013" y="3345675"/>
            <a:ext cx="1643700" cy="9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atin typeface="Catamaran"/>
                <a:ea typeface="Catamaran"/>
                <a:cs typeface="Catamaran"/>
                <a:sym typeface="Catamaran"/>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47" name="Google Shape;747;p26"/>
          <p:cNvSpPr txBox="1">
            <a:spLocks noGrp="1"/>
          </p:cNvSpPr>
          <p:nvPr>
            <p:ph type="subTitle" idx="6"/>
          </p:nvPr>
        </p:nvSpPr>
        <p:spPr>
          <a:xfrm flipH="1">
            <a:off x="1443313" y="3345675"/>
            <a:ext cx="1643700" cy="9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atin typeface="Catamaran"/>
                <a:ea typeface="Catamaran"/>
                <a:cs typeface="Catamaran"/>
                <a:sym typeface="Catamaran"/>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and Credits">
  <p:cSld name="CUSTOM_5">
    <p:bg>
      <p:bgPr>
        <a:solidFill>
          <a:schemeClr val="lt1"/>
        </a:solidFill>
        <a:effectLst/>
      </p:bgPr>
    </p:bg>
    <p:spTree>
      <p:nvGrpSpPr>
        <p:cNvPr id="1" name="Shape 893"/>
        <p:cNvGrpSpPr/>
        <p:nvPr/>
      </p:nvGrpSpPr>
      <p:grpSpPr>
        <a:xfrm>
          <a:off x="0" y="0"/>
          <a:ext cx="0" cy="0"/>
          <a:chOff x="0" y="0"/>
          <a:chExt cx="0" cy="0"/>
        </a:xfrm>
      </p:grpSpPr>
      <p:sp>
        <p:nvSpPr>
          <p:cNvPr id="894" name="Google Shape;894;p31"/>
          <p:cNvSpPr/>
          <p:nvPr/>
        </p:nvSpPr>
        <p:spPr>
          <a:xfrm>
            <a:off x="-2534550" y="4085025"/>
            <a:ext cx="12182784" cy="2559993"/>
          </a:xfrm>
          <a:custGeom>
            <a:avLst/>
            <a:gdLst/>
            <a:ahLst/>
            <a:cxnLst/>
            <a:rect l="l" t="t" r="r" b="b"/>
            <a:pathLst>
              <a:path w="296346" h="185776" extrusionOk="0">
                <a:moveTo>
                  <a:pt x="66710" y="0"/>
                </a:moveTo>
                <a:cubicBezTo>
                  <a:pt x="57325" y="0"/>
                  <a:pt x="46367" y="1938"/>
                  <a:pt x="38628" y="7210"/>
                </a:cubicBezTo>
                <a:cubicBezTo>
                  <a:pt x="31323" y="12114"/>
                  <a:pt x="28521" y="20586"/>
                  <a:pt x="26553" y="28792"/>
                </a:cubicBezTo>
                <a:cubicBezTo>
                  <a:pt x="20782" y="53143"/>
                  <a:pt x="15011" y="77561"/>
                  <a:pt x="9207" y="101911"/>
                </a:cubicBezTo>
                <a:cubicBezTo>
                  <a:pt x="5872" y="115955"/>
                  <a:pt x="2536" y="130098"/>
                  <a:pt x="935" y="144475"/>
                </a:cubicBezTo>
                <a:cubicBezTo>
                  <a:pt x="334" y="149812"/>
                  <a:pt x="1" y="155483"/>
                  <a:pt x="2436" y="160320"/>
                </a:cubicBezTo>
                <a:cubicBezTo>
                  <a:pt x="4938" y="165323"/>
                  <a:pt x="9941" y="168526"/>
                  <a:pt x="14978" y="170961"/>
                </a:cubicBezTo>
                <a:cubicBezTo>
                  <a:pt x="30322" y="178233"/>
                  <a:pt x="47568" y="180067"/>
                  <a:pt x="64513" y="181502"/>
                </a:cubicBezTo>
                <a:cubicBezTo>
                  <a:pt x="98555" y="184344"/>
                  <a:pt x="132751" y="185776"/>
                  <a:pt x="166934" y="185776"/>
                </a:cubicBezTo>
                <a:cubicBezTo>
                  <a:pt x="182894" y="185776"/>
                  <a:pt x="198851" y="185464"/>
                  <a:pt x="214787" y="184837"/>
                </a:cubicBezTo>
                <a:cubicBezTo>
                  <a:pt x="239939" y="183870"/>
                  <a:pt x="267558" y="180901"/>
                  <a:pt x="284737" y="162521"/>
                </a:cubicBezTo>
                <a:cubicBezTo>
                  <a:pt x="289341" y="157618"/>
                  <a:pt x="292977" y="151680"/>
                  <a:pt x="294478" y="145176"/>
                </a:cubicBezTo>
                <a:cubicBezTo>
                  <a:pt x="296346" y="137137"/>
                  <a:pt x="294978" y="128664"/>
                  <a:pt x="293710" y="120491"/>
                </a:cubicBezTo>
                <a:cubicBezTo>
                  <a:pt x="287973" y="82998"/>
                  <a:pt x="285171" y="45071"/>
                  <a:pt x="285371" y="7110"/>
                </a:cubicBezTo>
                <a:lnTo>
                  <a:pt x="285371" y="7110"/>
                </a:lnTo>
                <a:cubicBezTo>
                  <a:pt x="274463" y="15783"/>
                  <a:pt x="261020" y="21287"/>
                  <a:pt x="247144" y="22788"/>
                </a:cubicBezTo>
                <a:cubicBezTo>
                  <a:pt x="240973" y="23455"/>
                  <a:pt x="234468" y="23422"/>
                  <a:pt x="229098" y="26557"/>
                </a:cubicBezTo>
                <a:cubicBezTo>
                  <a:pt x="219658" y="32028"/>
                  <a:pt x="216188" y="45871"/>
                  <a:pt x="205648" y="48640"/>
                </a:cubicBezTo>
                <a:cubicBezTo>
                  <a:pt x="204171" y="49025"/>
                  <a:pt x="202641" y="49161"/>
                  <a:pt x="201085" y="49161"/>
                </a:cubicBezTo>
                <a:cubicBezTo>
                  <a:pt x="197377" y="49161"/>
                  <a:pt x="193524" y="48390"/>
                  <a:pt x="189920" y="48390"/>
                </a:cubicBezTo>
                <a:cubicBezTo>
                  <a:pt x="187178" y="48390"/>
                  <a:pt x="184579" y="48836"/>
                  <a:pt x="182298" y="50408"/>
                </a:cubicBezTo>
                <a:cubicBezTo>
                  <a:pt x="179662" y="52209"/>
                  <a:pt x="178128" y="55145"/>
                  <a:pt x="175659" y="57146"/>
                </a:cubicBezTo>
                <a:cubicBezTo>
                  <a:pt x="172925" y="59433"/>
                  <a:pt x="169357" y="60270"/>
                  <a:pt x="165733" y="60270"/>
                </a:cubicBezTo>
                <a:cubicBezTo>
                  <a:pt x="164230" y="60270"/>
                  <a:pt x="162717" y="60126"/>
                  <a:pt x="161249" y="59881"/>
                </a:cubicBezTo>
                <a:cubicBezTo>
                  <a:pt x="151109" y="58147"/>
                  <a:pt x="141769" y="52142"/>
                  <a:pt x="136065" y="43603"/>
                </a:cubicBezTo>
                <a:cubicBezTo>
                  <a:pt x="130627" y="35531"/>
                  <a:pt x="127358" y="24322"/>
                  <a:pt x="117952" y="21554"/>
                </a:cubicBezTo>
                <a:cubicBezTo>
                  <a:pt x="111914" y="19753"/>
                  <a:pt x="104776" y="22188"/>
                  <a:pt x="99505" y="18752"/>
                </a:cubicBezTo>
                <a:cubicBezTo>
                  <a:pt x="96503" y="16784"/>
                  <a:pt x="94835" y="13381"/>
                  <a:pt x="92600" y="10546"/>
                </a:cubicBezTo>
                <a:cubicBezTo>
                  <a:pt x="87096" y="3541"/>
                  <a:pt x="77856" y="339"/>
                  <a:pt x="68983" y="38"/>
                </a:cubicBezTo>
                <a:cubicBezTo>
                  <a:pt x="68238" y="13"/>
                  <a:pt x="67479" y="0"/>
                  <a:pt x="667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 name="Google Shape;895;p31"/>
          <p:cNvGrpSpPr/>
          <p:nvPr/>
        </p:nvGrpSpPr>
        <p:grpSpPr>
          <a:xfrm>
            <a:off x="595591" y="2749650"/>
            <a:ext cx="563960" cy="2408488"/>
            <a:chOff x="2500591" y="2749650"/>
            <a:chExt cx="563960" cy="2408488"/>
          </a:xfrm>
        </p:grpSpPr>
        <p:sp>
          <p:nvSpPr>
            <p:cNvPr id="896" name="Google Shape;896;p31"/>
            <p:cNvSpPr/>
            <p:nvPr/>
          </p:nvSpPr>
          <p:spPr>
            <a:xfrm flipH="1">
              <a:off x="2500591" y="2789984"/>
              <a:ext cx="563960" cy="2368153"/>
            </a:xfrm>
            <a:custGeom>
              <a:avLst/>
              <a:gdLst/>
              <a:ahLst/>
              <a:cxnLst/>
              <a:rect l="l" t="t" r="r" b="b"/>
              <a:pathLst>
                <a:path w="29289" h="122989" extrusionOk="0">
                  <a:moveTo>
                    <a:pt x="6872" y="1"/>
                  </a:moveTo>
                  <a:lnTo>
                    <a:pt x="1" y="122989"/>
                  </a:lnTo>
                  <a:lnTo>
                    <a:pt x="29288" y="122989"/>
                  </a:lnTo>
                  <a:lnTo>
                    <a:pt x="22383" y="1"/>
                  </a:lnTo>
                  <a:cubicBezTo>
                    <a:pt x="22383" y="501"/>
                    <a:pt x="20349" y="935"/>
                    <a:pt x="17480" y="1102"/>
                  </a:cubicBezTo>
                  <a:cubicBezTo>
                    <a:pt x="16613" y="1168"/>
                    <a:pt x="15645" y="1202"/>
                    <a:pt x="14644" y="1202"/>
                  </a:cubicBezTo>
                  <a:cubicBezTo>
                    <a:pt x="13344" y="1202"/>
                    <a:pt x="12143" y="1168"/>
                    <a:pt x="11109" y="1068"/>
                  </a:cubicBezTo>
                  <a:cubicBezTo>
                    <a:pt x="8607" y="868"/>
                    <a:pt x="6872" y="434"/>
                    <a:pt x="68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1"/>
            <p:cNvSpPr/>
            <p:nvPr/>
          </p:nvSpPr>
          <p:spPr>
            <a:xfrm flipH="1">
              <a:off x="2645814" y="2749650"/>
              <a:ext cx="2736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8" name="Google Shape;898;p31"/>
          <p:cNvSpPr/>
          <p:nvPr/>
        </p:nvSpPr>
        <p:spPr>
          <a:xfrm flipH="1">
            <a:off x="425803" y="1605863"/>
            <a:ext cx="633308" cy="1173972"/>
          </a:xfrm>
          <a:custGeom>
            <a:avLst/>
            <a:gdLst/>
            <a:ahLst/>
            <a:cxnLst/>
            <a:rect l="l" t="t" r="r" b="b"/>
            <a:pathLst>
              <a:path w="19449" h="31497" extrusionOk="0">
                <a:moveTo>
                  <a:pt x="15015" y="0"/>
                </a:moveTo>
                <a:cubicBezTo>
                  <a:pt x="14543" y="0"/>
                  <a:pt x="14073" y="31"/>
                  <a:pt x="13630" y="75"/>
                </a:cubicBezTo>
                <a:cubicBezTo>
                  <a:pt x="10801" y="397"/>
                  <a:pt x="7426" y="1072"/>
                  <a:pt x="6462" y="3772"/>
                </a:cubicBezTo>
                <a:cubicBezTo>
                  <a:pt x="5947" y="5283"/>
                  <a:pt x="6365" y="7051"/>
                  <a:pt x="5594" y="8465"/>
                </a:cubicBezTo>
                <a:cubicBezTo>
                  <a:pt x="4983" y="9558"/>
                  <a:pt x="3826" y="10169"/>
                  <a:pt x="2894" y="11005"/>
                </a:cubicBezTo>
                <a:cubicBezTo>
                  <a:pt x="611" y="13094"/>
                  <a:pt x="1" y="16791"/>
                  <a:pt x="1544" y="19491"/>
                </a:cubicBezTo>
                <a:cubicBezTo>
                  <a:pt x="2219" y="20712"/>
                  <a:pt x="3344" y="21773"/>
                  <a:pt x="4115" y="23027"/>
                </a:cubicBezTo>
                <a:cubicBezTo>
                  <a:pt x="4854" y="24248"/>
                  <a:pt x="5272" y="25952"/>
                  <a:pt x="4437" y="27141"/>
                </a:cubicBezTo>
                <a:cubicBezTo>
                  <a:pt x="3633" y="28331"/>
                  <a:pt x="2379" y="29713"/>
                  <a:pt x="3826" y="30999"/>
                </a:cubicBezTo>
                <a:cubicBezTo>
                  <a:pt x="4238" y="31352"/>
                  <a:pt x="4860" y="31496"/>
                  <a:pt x="5502" y="31496"/>
                </a:cubicBezTo>
                <a:cubicBezTo>
                  <a:pt x="6261" y="31496"/>
                  <a:pt x="7050" y="31295"/>
                  <a:pt x="7555" y="30999"/>
                </a:cubicBezTo>
                <a:cubicBezTo>
                  <a:pt x="8680" y="30356"/>
                  <a:pt x="9258" y="28748"/>
                  <a:pt x="8455" y="27752"/>
                </a:cubicBezTo>
                <a:cubicBezTo>
                  <a:pt x="8165" y="27398"/>
                  <a:pt x="7747" y="27141"/>
                  <a:pt x="7587" y="26755"/>
                </a:cubicBezTo>
                <a:cubicBezTo>
                  <a:pt x="7362" y="26113"/>
                  <a:pt x="7908" y="25438"/>
                  <a:pt x="8487" y="25020"/>
                </a:cubicBezTo>
                <a:cubicBezTo>
                  <a:pt x="9033" y="24666"/>
                  <a:pt x="9773" y="24377"/>
                  <a:pt x="10126" y="23766"/>
                </a:cubicBezTo>
                <a:cubicBezTo>
                  <a:pt x="11219" y="21998"/>
                  <a:pt x="8519" y="20005"/>
                  <a:pt x="8873" y="17980"/>
                </a:cubicBezTo>
                <a:cubicBezTo>
                  <a:pt x="9098" y="16823"/>
                  <a:pt x="10255" y="16116"/>
                  <a:pt x="11380" y="15762"/>
                </a:cubicBezTo>
                <a:cubicBezTo>
                  <a:pt x="12473" y="15473"/>
                  <a:pt x="13694" y="15344"/>
                  <a:pt x="14659" y="14701"/>
                </a:cubicBezTo>
                <a:cubicBezTo>
                  <a:pt x="15623" y="14058"/>
                  <a:pt x="16266" y="12644"/>
                  <a:pt x="15591" y="11712"/>
                </a:cubicBezTo>
                <a:cubicBezTo>
                  <a:pt x="14884" y="10715"/>
                  <a:pt x="12987" y="10715"/>
                  <a:pt x="12730" y="9494"/>
                </a:cubicBezTo>
                <a:cubicBezTo>
                  <a:pt x="12537" y="8562"/>
                  <a:pt x="13501" y="7822"/>
                  <a:pt x="14401" y="7437"/>
                </a:cubicBezTo>
                <a:cubicBezTo>
                  <a:pt x="15623" y="6858"/>
                  <a:pt x="16909" y="6344"/>
                  <a:pt x="17873" y="5379"/>
                </a:cubicBezTo>
                <a:cubicBezTo>
                  <a:pt x="18902" y="4415"/>
                  <a:pt x="19448" y="2872"/>
                  <a:pt x="18837" y="1683"/>
                </a:cubicBezTo>
                <a:cubicBezTo>
                  <a:pt x="18194" y="346"/>
                  <a:pt x="16596" y="0"/>
                  <a:pt x="150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1"/>
          <p:cNvSpPr/>
          <p:nvPr/>
        </p:nvSpPr>
        <p:spPr>
          <a:xfrm flipH="1">
            <a:off x="952836" y="3173476"/>
            <a:ext cx="1218437" cy="1969308"/>
          </a:xfrm>
          <a:custGeom>
            <a:avLst/>
            <a:gdLst/>
            <a:ahLst/>
            <a:cxnLst/>
            <a:rect l="l" t="t" r="r" b="b"/>
            <a:pathLst>
              <a:path w="63279" h="99172" extrusionOk="0">
                <a:moveTo>
                  <a:pt x="0" y="0"/>
                </a:moveTo>
                <a:lnTo>
                  <a:pt x="0" y="99171"/>
                </a:lnTo>
                <a:lnTo>
                  <a:pt x="63279" y="99171"/>
                </a:lnTo>
                <a:lnTo>
                  <a:pt x="632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0" name="Google Shape;900;p31"/>
          <p:cNvGrpSpPr/>
          <p:nvPr/>
        </p:nvGrpSpPr>
        <p:grpSpPr>
          <a:xfrm flipH="1">
            <a:off x="1066859" y="3285916"/>
            <a:ext cx="988479" cy="1636232"/>
            <a:chOff x="7753401" y="3121977"/>
            <a:chExt cx="1074901" cy="1779286"/>
          </a:xfrm>
        </p:grpSpPr>
        <p:sp>
          <p:nvSpPr>
            <p:cNvPr id="901" name="Google Shape;901;p31"/>
            <p:cNvSpPr/>
            <p:nvPr/>
          </p:nvSpPr>
          <p:spPr>
            <a:xfrm>
              <a:off x="8556564" y="3121977"/>
              <a:ext cx="271738" cy="115966"/>
            </a:xfrm>
            <a:custGeom>
              <a:avLst/>
              <a:gdLst/>
              <a:ahLst/>
              <a:cxnLst/>
              <a:rect l="l" t="t" r="r" b="b"/>
              <a:pathLst>
                <a:path w="12977" h="5538" extrusionOk="0">
                  <a:moveTo>
                    <a:pt x="0" y="1"/>
                  </a:moveTo>
                  <a:lnTo>
                    <a:pt x="0" y="5538"/>
                  </a:lnTo>
                  <a:lnTo>
                    <a:pt x="12976" y="5538"/>
                  </a:lnTo>
                  <a:lnTo>
                    <a:pt x="12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1"/>
            <p:cNvSpPr/>
            <p:nvPr/>
          </p:nvSpPr>
          <p:spPr>
            <a:xfrm>
              <a:off x="8556564" y="3306347"/>
              <a:ext cx="271738" cy="115987"/>
            </a:xfrm>
            <a:custGeom>
              <a:avLst/>
              <a:gdLst/>
              <a:ahLst/>
              <a:cxnLst/>
              <a:rect l="l" t="t" r="r" b="b"/>
              <a:pathLst>
                <a:path w="12977" h="5539" extrusionOk="0">
                  <a:moveTo>
                    <a:pt x="0" y="1"/>
                  </a:moveTo>
                  <a:lnTo>
                    <a:pt x="0" y="5538"/>
                  </a:lnTo>
                  <a:lnTo>
                    <a:pt x="12976" y="5538"/>
                  </a:lnTo>
                  <a:lnTo>
                    <a:pt x="12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1"/>
            <p:cNvSpPr/>
            <p:nvPr/>
          </p:nvSpPr>
          <p:spPr>
            <a:xfrm>
              <a:off x="8556564" y="3490738"/>
              <a:ext cx="271738" cy="115966"/>
            </a:xfrm>
            <a:custGeom>
              <a:avLst/>
              <a:gdLst/>
              <a:ahLst/>
              <a:cxnLst/>
              <a:rect l="l" t="t" r="r" b="b"/>
              <a:pathLst>
                <a:path w="12977" h="5538" extrusionOk="0">
                  <a:moveTo>
                    <a:pt x="0" y="0"/>
                  </a:moveTo>
                  <a:lnTo>
                    <a:pt x="0" y="5537"/>
                  </a:lnTo>
                  <a:lnTo>
                    <a:pt x="12976" y="5537"/>
                  </a:lnTo>
                  <a:lnTo>
                    <a:pt x="129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1"/>
            <p:cNvSpPr/>
            <p:nvPr/>
          </p:nvSpPr>
          <p:spPr>
            <a:xfrm>
              <a:off x="8556564" y="3673706"/>
              <a:ext cx="271738" cy="115987"/>
            </a:xfrm>
            <a:custGeom>
              <a:avLst/>
              <a:gdLst/>
              <a:ahLst/>
              <a:cxnLst/>
              <a:rect l="l" t="t" r="r" b="b"/>
              <a:pathLst>
                <a:path w="12977" h="5539" extrusionOk="0">
                  <a:moveTo>
                    <a:pt x="0" y="1"/>
                  </a:moveTo>
                  <a:lnTo>
                    <a:pt x="0" y="5538"/>
                  </a:lnTo>
                  <a:lnTo>
                    <a:pt x="12976" y="5538"/>
                  </a:lnTo>
                  <a:lnTo>
                    <a:pt x="12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1"/>
            <p:cNvSpPr/>
            <p:nvPr/>
          </p:nvSpPr>
          <p:spPr>
            <a:xfrm>
              <a:off x="8556564" y="3858097"/>
              <a:ext cx="271738" cy="115966"/>
            </a:xfrm>
            <a:custGeom>
              <a:avLst/>
              <a:gdLst/>
              <a:ahLst/>
              <a:cxnLst/>
              <a:rect l="l" t="t" r="r" b="b"/>
              <a:pathLst>
                <a:path w="12977" h="5538" extrusionOk="0">
                  <a:moveTo>
                    <a:pt x="0" y="0"/>
                  </a:moveTo>
                  <a:lnTo>
                    <a:pt x="0" y="5537"/>
                  </a:lnTo>
                  <a:lnTo>
                    <a:pt x="12976" y="5537"/>
                  </a:lnTo>
                  <a:lnTo>
                    <a:pt x="129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1"/>
            <p:cNvSpPr/>
            <p:nvPr/>
          </p:nvSpPr>
          <p:spPr>
            <a:xfrm>
              <a:off x="8154972" y="3121977"/>
              <a:ext cx="271738" cy="115966"/>
            </a:xfrm>
            <a:custGeom>
              <a:avLst/>
              <a:gdLst/>
              <a:ahLst/>
              <a:cxnLst/>
              <a:rect l="l" t="t" r="r" b="b"/>
              <a:pathLst>
                <a:path w="12977" h="5538" extrusionOk="0">
                  <a:moveTo>
                    <a:pt x="1" y="1"/>
                  </a:moveTo>
                  <a:lnTo>
                    <a:pt x="1" y="5538"/>
                  </a:lnTo>
                  <a:lnTo>
                    <a:pt x="12977" y="5538"/>
                  </a:lnTo>
                  <a:lnTo>
                    <a:pt x="12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1"/>
            <p:cNvSpPr/>
            <p:nvPr/>
          </p:nvSpPr>
          <p:spPr>
            <a:xfrm>
              <a:off x="8154972" y="3306347"/>
              <a:ext cx="271738" cy="115987"/>
            </a:xfrm>
            <a:custGeom>
              <a:avLst/>
              <a:gdLst/>
              <a:ahLst/>
              <a:cxnLst/>
              <a:rect l="l" t="t" r="r" b="b"/>
              <a:pathLst>
                <a:path w="12977" h="5539" extrusionOk="0">
                  <a:moveTo>
                    <a:pt x="1" y="1"/>
                  </a:moveTo>
                  <a:lnTo>
                    <a:pt x="1" y="5538"/>
                  </a:lnTo>
                  <a:lnTo>
                    <a:pt x="12977" y="5538"/>
                  </a:lnTo>
                  <a:lnTo>
                    <a:pt x="12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1"/>
            <p:cNvSpPr/>
            <p:nvPr/>
          </p:nvSpPr>
          <p:spPr>
            <a:xfrm>
              <a:off x="8154972" y="3490738"/>
              <a:ext cx="271738" cy="115966"/>
            </a:xfrm>
            <a:custGeom>
              <a:avLst/>
              <a:gdLst/>
              <a:ahLst/>
              <a:cxnLst/>
              <a:rect l="l" t="t" r="r" b="b"/>
              <a:pathLst>
                <a:path w="12977" h="5538" extrusionOk="0">
                  <a:moveTo>
                    <a:pt x="1" y="0"/>
                  </a:moveTo>
                  <a:lnTo>
                    <a:pt x="1" y="5537"/>
                  </a:lnTo>
                  <a:lnTo>
                    <a:pt x="12977" y="5537"/>
                  </a:lnTo>
                  <a:lnTo>
                    <a:pt x="129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1"/>
            <p:cNvSpPr/>
            <p:nvPr/>
          </p:nvSpPr>
          <p:spPr>
            <a:xfrm>
              <a:off x="8154972" y="3673706"/>
              <a:ext cx="271738" cy="115987"/>
            </a:xfrm>
            <a:custGeom>
              <a:avLst/>
              <a:gdLst/>
              <a:ahLst/>
              <a:cxnLst/>
              <a:rect l="l" t="t" r="r" b="b"/>
              <a:pathLst>
                <a:path w="12977" h="5539" extrusionOk="0">
                  <a:moveTo>
                    <a:pt x="1" y="1"/>
                  </a:moveTo>
                  <a:lnTo>
                    <a:pt x="1" y="5538"/>
                  </a:lnTo>
                  <a:lnTo>
                    <a:pt x="12977" y="5538"/>
                  </a:lnTo>
                  <a:lnTo>
                    <a:pt x="12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1"/>
            <p:cNvSpPr/>
            <p:nvPr/>
          </p:nvSpPr>
          <p:spPr>
            <a:xfrm>
              <a:off x="8154972" y="3858097"/>
              <a:ext cx="271738" cy="115966"/>
            </a:xfrm>
            <a:custGeom>
              <a:avLst/>
              <a:gdLst/>
              <a:ahLst/>
              <a:cxnLst/>
              <a:rect l="l" t="t" r="r" b="b"/>
              <a:pathLst>
                <a:path w="12977" h="5538" extrusionOk="0">
                  <a:moveTo>
                    <a:pt x="1" y="0"/>
                  </a:moveTo>
                  <a:lnTo>
                    <a:pt x="1" y="5537"/>
                  </a:lnTo>
                  <a:lnTo>
                    <a:pt x="12977" y="5537"/>
                  </a:lnTo>
                  <a:lnTo>
                    <a:pt x="129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1"/>
            <p:cNvSpPr/>
            <p:nvPr/>
          </p:nvSpPr>
          <p:spPr>
            <a:xfrm>
              <a:off x="7753401" y="3121977"/>
              <a:ext cx="271738" cy="115966"/>
            </a:xfrm>
            <a:custGeom>
              <a:avLst/>
              <a:gdLst/>
              <a:ahLst/>
              <a:cxnLst/>
              <a:rect l="l" t="t" r="r" b="b"/>
              <a:pathLst>
                <a:path w="12977" h="5538" extrusionOk="0">
                  <a:moveTo>
                    <a:pt x="0" y="1"/>
                  </a:moveTo>
                  <a:lnTo>
                    <a:pt x="0" y="5538"/>
                  </a:lnTo>
                  <a:lnTo>
                    <a:pt x="12976" y="5538"/>
                  </a:lnTo>
                  <a:lnTo>
                    <a:pt x="12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1"/>
            <p:cNvSpPr/>
            <p:nvPr/>
          </p:nvSpPr>
          <p:spPr>
            <a:xfrm>
              <a:off x="7753401" y="3306347"/>
              <a:ext cx="271738" cy="115987"/>
            </a:xfrm>
            <a:custGeom>
              <a:avLst/>
              <a:gdLst/>
              <a:ahLst/>
              <a:cxnLst/>
              <a:rect l="l" t="t" r="r" b="b"/>
              <a:pathLst>
                <a:path w="12977" h="5539" extrusionOk="0">
                  <a:moveTo>
                    <a:pt x="0" y="1"/>
                  </a:moveTo>
                  <a:lnTo>
                    <a:pt x="0" y="5538"/>
                  </a:lnTo>
                  <a:lnTo>
                    <a:pt x="12976" y="5538"/>
                  </a:lnTo>
                  <a:lnTo>
                    <a:pt x="12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1"/>
            <p:cNvSpPr/>
            <p:nvPr/>
          </p:nvSpPr>
          <p:spPr>
            <a:xfrm>
              <a:off x="7753401" y="3490738"/>
              <a:ext cx="271738" cy="115966"/>
            </a:xfrm>
            <a:custGeom>
              <a:avLst/>
              <a:gdLst/>
              <a:ahLst/>
              <a:cxnLst/>
              <a:rect l="l" t="t" r="r" b="b"/>
              <a:pathLst>
                <a:path w="12977" h="5538" extrusionOk="0">
                  <a:moveTo>
                    <a:pt x="0" y="0"/>
                  </a:moveTo>
                  <a:lnTo>
                    <a:pt x="0" y="5537"/>
                  </a:lnTo>
                  <a:lnTo>
                    <a:pt x="12976" y="5537"/>
                  </a:lnTo>
                  <a:lnTo>
                    <a:pt x="129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1"/>
            <p:cNvSpPr/>
            <p:nvPr/>
          </p:nvSpPr>
          <p:spPr>
            <a:xfrm>
              <a:off x="7753401" y="3673706"/>
              <a:ext cx="271738" cy="115987"/>
            </a:xfrm>
            <a:custGeom>
              <a:avLst/>
              <a:gdLst/>
              <a:ahLst/>
              <a:cxnLst/>
              <a:rect l="l" t="t" r="r" b="b"/>
              <a:pathLst>
                <a:path w="12977" h="5539" extrusionOk="0">
                  <a:moveTo>
                    <a:pt x="0" y="1"/>
                  </a:moveTo>
                  <a:lnTo>
                    <a:pt x="0" y="5538"/>
                  </a:lnTo>
                  <a:lnTo>
                    <a:pt x="12976" y="5538"/>
                  </a:lnTo>
                  <a:lnTo>
                    <a:pt x="12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1"/>
            <p:cNvSpPr/>
            <p:nvPr/>
          </p:nvSpPr>
          <p:spPr>
            <a:xfrm>
              <a:off x="7753401" y="3858097"/>
              <a:ext cx="271738" cy="115966"/>
            </a:xfrm>
            <a:custGeom>
              <a:avLst/>
              <a:gdLst/>
              <a:ahLst/>
              <a:cxnLst/>
              <a:rect l="l" t="t" r="r" b="b"/>
              <a:pathLst>
                <a:path w="12977" h="5538" extrusionOk="0">
                  <a:moveTo>
                    <a:pt x="0" y="0"/>
                  </a:moveTo>
                  <a:lnTo>
                    <a:pt x="0" y="5537"/>
                  </a:lnTo>
                  <a:lnTo>
                    <a:pt x="12976" y="5537"/>
                  </a:lnTo>
                  <a:lnTo>
                    <a:pt x="129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1"/>
            <p:cNvSpPr/>
            <p:nvPr/>
          </p:nvSpPr>
          <p:spPr>
            <a:xfrm>
              <a:off x="8556564" y="4049177"/>
              <a:ext cx="271738" cy="115966"/>
            </a:xfrm>
            <a:custGeom>
              <a:avLst/>
              <a:gdLst/>
              <a:ahLst/>
              <a:cxnLst/>
              <a:rect l="l" t="t" r="r" b="b"/>
              <a:pathLst>
                <a:path w="12977" h="5538" extrusionOk="0">
                  <a:moveTo>
                    <a:pt x="0" y="1"/>
                  </a:moveTo>
                  <a:lnTo>
                    <a:pt x="0" y="5538"/>
                  </a:lnTo>
                  <a:lnTo>
                    <a:pt x="12976" y="5538"/>
                  </a:lnTo>
                  <a:lnTo>
                    <a:pt x="12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1"/>
            <p:cNvSpPr/>
            <p:nvPr/>
          </p:nvSpPr>
          <p:spPr>
            <a:xfrm>
              <a:off x="8556564" y="4233547"/>
              <a:ext cx="271738" cy="115987"/>
            </a:xfrm>
            <a:custGeom>
              <a:avLst/>
              <a:gdLst/>
              <a:ahLst/>
              <a:cxnLst/>
              <a:rect l="l" t="t" r="r" b="b"/>
              <a:pathLst>
                <a:path w="12977" h="5539" extrusionOk="0">
                  <a:moveTo>
                    <a:pt x="0" y="1"/>
                  </a:moveTo>
                  <a:lnTo>
                    <a:pt x="0" y="5538"/>
                  </a:lnTo>
                  <a:lnTo>
                    <a:pt x="12976" y="5538"/>
                  </a:lnTo>
                  <a:lnTo>
                    <a:pt x="12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1"/>
            <p:cNvSpPr/>
            <p:nvPr/>
          </p:nvSpPr>
          <p:spPr>
            <a:xfrm>
              <a:off x="8556564" y="4417938"/>
              <a:ext cx="271738" cy="115966"/>
            </a:xfrm>
            <a:custGeom>
              <a:avLst/>
              <a:gdLst/>
              <a:ahLst/>
              <a:cxnLst/>
              <a:rect l="l" t="t" r="r" b="b"/>
              <a:pathLst>
                <a:path w="12977" h="5538" extrusionOk="0">
                  <a:moveTo>
                    <a:pt x="0" y="0"/>
                  </a:moveTo>
                  <a:lnTo>
                    <a:pt x="0" y="5537"/>
                  </a:lnTo>
                  <a:lnTo>
                    <a:pt x="12976" y="5537"/>
                  </a:lnTo>
                  <a:lnTo>
                    <a:pt x="129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1"/>
            <p:cNvSpPr/>
            <p:nvPr/>
          </p:nvSpPr>
          <p:spPr>
            <a:xfrm>
              <a:off x="8556564" y="4600906"/>
              <a:ext cx="271738" cy="115987"/>
            </a:xfrm>
            <a:custGeom>
              <a:avLst/>
              <a:gdLst/>
              <a:ahLst/>
              <a:cxnLst/>
              <a:rect l="l" t="t" r="r" b="b"/>
              <a:pathLst>
                <a:path w="12977" h="5539" extrusionOk="0">
                  <a:moveTo>
                    <a:pt x="0" y="1"/>
                  </a:moveTo>
                  <a:lnTo>
                    <a:pt x="0" y="5538"/>
                  </a:lnTo>
                  <a:lnTo>
                    <a:pt x="12976" y="5538"/>
                  </a:lnTo>
                  <a:lnTo>
                    <a:pt x="12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1"/>
            <p:cNvSpPr/>
            <p:nvPr/>
          </p:nvSpPr>
          <p:spPr>
            <a:xfrm>
              <a:off x="8556564" y="4785297"/>
              <a:ext cx="271738" cy="115966"/>
            </a:xfrm>
            <a:custGeom>
              <a:avLst/>
              <a:gdLst/>
              <a:ahLst/>
              <a:cxnLst/>
              <a:rect l="l" t="t" r="r" b="b"/>
              <a:pathLst>
                <a:path w="12977" h="5538" extrusionOk="0">
                  <a:moveTo>
                    <a:pt x="0" y="0"/>
                  </a:moveTo>
                  <a:lnTo>
                    <a:pt x="0" y="5537"/>
                  </a:lnTo>
                  <a:lnTo>
                    <a:pt x="12976" y="5537"/>
                  </a:lnTo>
                  <a:lnTo>
                    <a:pt x="129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1"/>
            <p:cNvSpPr/>
            <p:nvPr/>
          </p:nvSpPr>
          <p:spPr>
            <a:xfrm>
              <a:off x="8154972" y="4049177"/>
              <a:ext cx="271738" cy="115966"/>
            </a:xfrm>
            <a:custGeom>
              <a:avLst/>
              <a:gdLst/>
              <a:ahLst/>
              <a:cxnLst/>
              <a:rect l="l" t="t" r="r" b="b"/>
              <a:pathLst>
                <a:path w="12977" h="5538" extrusionOk="0">
                  <a:moveTo>
                    <a:pt x="1" y="1"/>
                  </a:moveTo>
                  <a:lnTo>
                    <a:pt x="1" y="5538"/>
                  </a:lnTo>
                  <a:lnTo>
                    <a:pt x="12977" y="5538"/>
                  </a:lnTo>
                  <a:lnTo>
                    <a:pt x="12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1"/>
            <p:cNvSpPr/>
            <p:nvPr/>
          </p:nvSpPr>
          <p:spPr>
            <a:xfrm>
              <a:off x="8154972" y="4233547"/>
              <a:ext cx="271738" cy="115987"/>
            </a:xfrm>
            <a:custGeom>
              <a:avLst/>
              <a:gdLst/>
              <a:ahLst/>
              <a:cxnLst/>
              <a:rect l="l" t="t" r="r" b="b"/>
              <a:pathLst>
                <a:path w="12977" h="5539" extrusionOk="0">
                  <a:moveTo>
                    <a:pt x="1" y="1"/>
                  </a:moveTo>
                  <a:lnTo>
                    <a:pt x="1" y="5538"/>
                  </a:lnTo>
                  <a:lnTo>
                    <a:pt x="12977" y="5538"/>
                  </a:lnTo>
                  <a:lnTo>
                    <a:pt x="12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1"/>
            <p:cNvSpPr/>
            <p:nvPr/>
          </p:nvSpPr>
          <p:spPr>
            <a:xfrm>
              <a:off x="8154972" y="4417938"/>
              <a:ext cx="271738" cy="115966"/>
            </a:xfrm>
            <a:custGeom>
              <a:avLst/>
              <a:gdLst/>
              <a:ahLst/>
              <a:cxnLst/>
              <a:rect l="l" t="t" r="r" b="b"/>
              <a:pathLst>
                <a:path w="12977" h="5538" extrusionOk="0">
                  <a:moveTo>
                    <a:pt x="1" y="0"/>
                  </a:moveTo>
                  <a:lnTo>
                    <a:pt x="1" y="5537"/>
                  </a:lnTo>
                  <a:lnTo>
                    <a:pt x="12977" y="5537"/>
                  </a:lnTo>
                  <a:lnTo>
                    <a:pt x="129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1"/>
            <p:cNvSpPr/>
            <p:nvPr/>
          </p:nvSpPr>
          <p:spPr>
            <a:xfrm>
              <a:off x="8154972" y="4600906"/>
              <a:ext cx="271738" cy="115987"/>
            </a:xfrm>
            <a:custGeom>
              <a:avLst/>
              <a:gdLst/>
              <a:ahLst/>
              <a:cxnLst/>
              <a:rect l="l" t="t" r="r" b="b"/>
              <a:pathLst>
                <a:path w="12977" h="5539" extrusionOk="0">
                  <a:moveTo>
                    <a:pt x="1" y="1"/>
                  </a:moveTo>
                  <a:lnTo>
                    <a:pt x="1" y="5538"/>
                  </a:lnTo>
                  <a:lnTo>
                    <a:pt x="12977" y="5538"/>
                  </a:lnTo>
                  <a:lnTo>
                    <a:pt x="12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1"/>
            <p:cNvSpPr/>
            <p:nvPr/>
          </p:nvSpPr>
          <p:spPr>
            <a:xfrm>
              <a:off x="8154972" y="4785297"/>
              <a:ext cx="271738" cy="115966"/>
            </a:xfrm>
            <a:custGeom>
              <a:avLst/>
              <a:gdLst/>
              <a:ahLst/>
              <a:cxnLst/>
              <a:rect l="l" t="t" r="r" b="b"/>
              <a:pathLst>
                <a:path w="12977" h="5538" extrusionOk="0">
                  <a:moveTo>
                    <a:pt x="1" y="0"/>
                  </a:moveTo>
                  <a:lnTo>
                    <a:pt x="1" y="5537"/>
                  </a:lnTo>
                  <a:lnTo>
                    <a:pt x="12977" y="5537"/>
                  </a:lnTo>
                  <a:lnTo>
                    <a:pt x="129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1"/>
            <p:cNvSpPr/>
            <p:nvPr/>
          </p:nvSpPr>
          <p:spPr>
            <a:xfrm>
              <a:off x="7753401" y="4049177"/>
              <a:ext cx="271738" cy="115966"/>
            </a:xfrm>
            <a:custGeom>
              <a:avLst/>
              <a:gdLst/>
              <a:ahLst/>
              <a:cxnLst/>
              <a:rect l="l" t="t" r="r" b="b"/>
              <a:pathLst>
                <a:path w="12977" h="5538" extrusionOk="0">
                  <a:moveTo>
                    <a:pt x="0" y="1"/>
                  </a:moveTo>
                  <a:lnTo>
                    <a:pt x="0" y="5538"/>
                  </a:lnTo>
                  <a:lnTo>
                    <a:pt x="12976" y="5538"/>
                  </a:lnTo>
                  <a:lnTo>
                    <a:pt x="12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1"/>
            <p:cNvSpPr/>
            <p:nvPr/>
          </p:nvSpPr>
          <p:spPr>
            <a:xfrm>
              <a:off x="7753401" y="4233547"/>
              <a:ext cx="271738" cy="115987"/>
            </a:xfrm>
            <a:custGeom>
              <a:avLst/>
              <a:gdLst/>
              <a:ahLst/>
              <a:cxnLst/>
              <a:rect l="l" t="t" r="r" b="b"/>
              <a:pathLst>
                <a:path w="12977" h="5539" extrusionOk="0">
                  <a:moveTo>
                    <a:pt x="0" y="1"/>
                  </a:moveTo>
                  <a:lnTo>
                    <a:pt x="0" y="5538"/>
                  </a:lnTo>
                  <a:lnTo>
                    <a:pt x="12976" y="5538"/>
                  </a:lnTo>
                  <a:lnTo>
                    <a:pt x="12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1"/>
            <p:cNvSpPr/>
            <p:nvPr/>
          </p:nvSpPr>
          <p:spPr>
            <a:xfrm>
              <a:off x="7753401" y="4417938"/>
              <a:ext cx="271738" cy="115966"/>
            </a:xfrm>
            <a:custGeom>
              <a:avLst/>
              <a:gdLst/>
              <a:ahLst/>
              <a:cxnLst/>
              <a:rect l="l" t="t" r="r" b="b"/>
              <a:pathLst>
                <a:path w="12977" h="5538" extrusionOk="0">
                  <a:moveTo>
                    <a:pt x="0" y="0"/>
                  </a:moveTo>
                  <a:lnTo>
                    <a:pt x="0" y="5537"/>
                  </a:lnTo>
                  <a:lnTo>
                    <a:pt x="12976" y="5537"/>
                  </a:lnTo>
                  <a:lnTo>
                    <a:pt x="129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1"/>
            <p:cNvSpPr/>
            <p:nvPr/>
          </p:nvSpPr>
          <p:spPr>
            <a:xfrm>
              <a:off x="7753401" y="4600906"/>
              <a:ext cx="271738" cy="115987"/>
            </a:xfrm>
            <a:custGeom>
              <a:avLst/>
              <a:gdLst/>
              <a:ahLst/>
              <a:cxnLst/>
              <a:rect l="l" t="t" r="r" b="b"/>
              <a:pathLst>
                <a:path w="12977" h="5539" extrusionOk="0">
                  <a:moveTo>
                    <a:pt x="0" y="1"/>
                  </a:moveTo>
                  <a:lnTo>
                    <a:pt x="0" y="5538"/>
                  </a:lnTo>
                  <a:lnTo>
                    <a:pt x="12976" y="5538"/>
                  </a:lnTo>
                  <a:lnTo>
                    <a:pt x="12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1"/>
            <p:cNvSpPr/>
            <p:nvPr/>
          </p:nvSpPr>
          <p:spPr>
            <a:xfrm>
              <a:off x="7753401" y="4785297"/>
              <a:ext cx="271738" cy="115966"/>
            </a:xfrm>
            <a:custGeom>
              <a:avLst/>
              <a:gdLst/>
              <a:ahLst/>
              <a:cxnLst/>
              <a:rect l="l" t="t" r="r" b="b"/>
              <a:pathLst>
                <a:path w="12977" h="5538" extrusionOk="0">
                  <a:moveTo>
                    <a:pt x="0" y="0"/>
                  </a:moveTo>
                  <a:lnTo>
                    <a:pt x="0" y="5537"/>
                  </a:lnTo>
                  <a:lnTo>
                    <a:pt x="12976" y="5537"/>
                  </a:lnTo>
                  <a:lnTo>
                    <a:pt x="129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31"/>
          <p:cNvGrpSpPr/>
          <p:nvPr/>
        </p:nvGrpSpPr>
        <p:grpSpPr>
          <a:xfrm>
            <a:off x="1504021" y="2221941"/>
            <a:ext cx="509552" cy="2927357"/>
            <a:chOff x="1909121" y="2436910"/>
            <a:chExt cx="472113" cy="2712274"/>
          </a:xfrm>
        </p:grpSpPr>
        <p:sp>
          <p:nvSpPr>
            <p:cNvPr id="932" name="Google Shape;932;p31"/>
            <p:cNvSpPr/>
            <p:nvPr/>
          </p:nvSpPr>
          <p:spPr>
            <a:xfrm flipH="1">
              <a:off x="2025273" y="2436910"/>
              <a:ext cx="238500" cy="4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1"/>
            <p:cNvSpPr/>
            <p:nvPr/>
          </p:nvSpPr>
          <p:spPr>
            <a:xfrm flipH="1">
              <a:off x="1909121" y="2476590"/>
              <a:ext cx="472113" cy="2672594"/>
            </a:xfrm>
            <a:custGeom>
              <a:avLst/>
              <a:gdLst/>
              <a:ahLst/>
              <a:cxnLst/>
              <a:rect l="l" t="t" r="r" b="b"/>
              <a:pathLst>
                <a:path w="24519" h="138800" extrusionOk="0">
                  <a:moveTo>
                    <a:pt x="5738" y="0"/>
                  </a:moveTo>
                  <a:lnTo>
                    <a:pt x="1" y="138800"/>
                  </a:lnTo>
                  <a:lnTo>
                    <a:pt x="24518" y="138800"/>
                  </a:lnTo>
                  <a:lnTo>
                    <a:pt x="18747" y="0"/>
                  </a:lnTo>
                  <a:cubicBezTo>
                    <a:pt x="18747" y="601"/>
                    <a:pt x="17046" y="1101"/>
                    <a:pt x="14644" y="1301"/>
                  </a:cubicBezTo>
                  <a:cubicBezTo>
                    <a:pt x="13877" y="1335"/>
                    <a:pt x="13077" y="1368"/>
                    <a:pt x="12243" y="1368"/>
                  </a:cubicBezTo>
                  <a:cubicBezTo>
                    <a:pt x="11209" y="1368"/>
                    <a:pt x="10175" y="1301"/>
                    <a:pt x="9307" y="1201"/>
                  </a:cubicBezTo>
                  <a:cubicBezTo>
                    <a:pt x="7172" y="1001"/>
                    <a:pt x="5738" y="534"/>
                    <a:pt x="5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 name="Google Shape;934;p31"/>
          <p:cNvSpPr/>
          <p:nvPr/>
        </p:nvSpPr>
        <p:spPr>
          <a:xfrm flipH="1">
            <a:off x="5054399" y="-136529"/>
            <a:ext cx="5119595" cy="2126655"/>
          </a:xfrm>
          <a:custGeom>
            <a:avLst/>
            <a:gdLst/>
            <a:ahLst/>
            <a:cxnLst/>
            <a:rect l="l" t="t" r="r" b="b"/>
            <a:pathLst>
              <a:path w="109358" h="65325" extrusionOk="0">
                <a:moveTo>
                  <a:pt x="0" y="50845"/>
                </a:moveTo>
                <a:cubicBezTo>
                  <a:pt x="0" y="50845"/>
                  <a:pt x="12451" y="65325"/>
                  <a:pt x="29331" y="56615"/>
                </a:cubicBezTo>
                <a:cubicBezTo>
                  <a:pt x="41893" y="50157"/>
                  <a:pt x="34579" y="33761"/>
                  <a:pt x="41204" y="20845"/>
                </a:cubicBezTo>
                <a:cubicBezTo>
                  <a:pt x="47830" y="7929"/>
                  <a:pt x="63426" y="10795"/>
                  <a:pt x="72601" y="22241"/>
                </a:cubicBezTo>
                <a:cubicBezTo>
                  <a:pt x="83767" y="36180"/>
                  <a:pt x="109357" y="29480"/>
                  <a:pt x="108892" y="1"/>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1"/>
          <p:cNvSpPr/>
          <p:nvPr/>
        </p:nvSpPr>
        <p:spPr>
          <a:xfrm flipH="1">
            <a:off x="2234109" y="1990113"/>
            <a:ext cx="880675" cy="222875"/>
          </a:xfrm>
          <a:custGeom>
            <a:avLst/>
            <a:gdLst/>
            <a:ahLst/>
            <a:cxnLst/>
            <a:rect l="l" t="t" r="r" b="b"/>
            <a:pathLst>
              <a:path w="35227" h="8915" extrusionOk="0">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1"/>
          <p:cNvSpPr/>
          <p:nvPr/>
        </p:nvSpPr>
        <p:spPr>
          <a:xfrm flipH="1">
            <a:off x="6102121" y="3992588"/>
            <a:ext cx="880675" cy="222875"/>
          </a:xfrm>
          <a:custGeom>
            <a:avLst/>
            <a:gdLst/>
            <a:ahLst/>
            <a:cxnLst/>
            <a:rect l="l" t="t" r="r" b="b"/>
            <a:pathLst>
              <a:path w="35227" h="8915" extrusionOk="0">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 name="Google Shape;937;p31"/>
          <p:cNvGrpSpPr/>
          <p:nvPr/>
        </p:nvGrpSpPr>
        <p:grpSpPr>
          <a:xfrm rot="10800000">
            <a:off x="6906701" y="1990114"/>
            <a:ext cx="1733301" cy="1733301"/>
            <a:chOff x="624503" y="61115"/>
            <a:chExt cx="1947310" cy="1947310"/>
          </a:xfrm>
        </p:grpSpPr>
        <p:sp>
          <p:nvSpPr>
            <p:cNvPr id="938" name="Google Shape;938;p31"/>
            <p:cNvSpPr/>
            <p:nvPr/>
          </p:nvSpPr>
          <p:spPr>
            <a:xfrm>
              <a:off x="2048296" y="171379"/>
              <a:ext cx="413839" cy="413221"/>
            </a:xfrm>
            <a:custGeom>
              <a:avLst/>
              <a:gdLst/>
              <a:ahLst/>
              <a:cxnLst/>
              <a:rect l="l" t="t" r="r" b="b"/>
              <a:pathLst>
                <a:path w="12712" h="12693" extrusionOk="0">
                  <a:moveTo>
                    <a:pt x="0" y="0"/>
                  </a:moveTo>
                  <a:lnTo>
                    <a:pt x="12712" y="12693"/>
                  </a:lnTo>
                  <a:cubicBezTo>
                    <a:pt x="12600" y="12469"/>
                    <a:pt x="12451" y="12228"/>
                    <a:pt x="12339" y="12004"/>
                  </a:cubicBezTo>
                  <a:lnTo>
                    <a:pt x="726" y="391"/>
                  </a:lnTo>
                  <a:cubicBezTo>
                    <a:pt x="503" y="242"/>
                    <a:pt x="261" y="131"/>
                    <a:pt x="0" y="0"/>
                  </a:cubicBez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1"/>
            <p:cNvSpPr/>
            <p:nvPr/>
          </p:nvSpPr>
          <p:spPr>
            <a:xfrm>
              <a:off x="1913778" y="112617"/>
              <a:ext cx="605914" cy="605881"/>
            </a:xfrm>
            <a:custGeom>
              <a:avLst/>
              <a:gdLst/>
              <a:ahLst/>
              <a:cxnLst/>
              <a:rect l="l" t="t" r="r" b="b"/>
              <a:pathLst>
                <a:path w="18612" h="18611" extrusionOk="0">
                  <a:moveTo>
                    <a:pt x="1" y="0"/>
                  </a:moveTo>
                  <a:lnTo>
                    <a:pt x="18612" y="18611"/>
                  </a:lnTo>
                  <a:cubicBezTo>
                    <a:pt x="18556" y="18481"/>
                    <a:pt x="18500" y="18313"/>
                    <a:pt x="18444" y="18127"/>
                  </a:cubicBezTo>
                  <a:lnTo>
                    <a:pt x="503" y="186"/>
                  </a:lnTo>
                  <a:cubicBezTo>
                    <a:pt x="354" y="130"/>
                    <a:pt x="150" y="74"/>
                    <a:pt x="1" y="0"/>
                  </a:cubicBez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1"/>
            <p:cNvSpPr/>
            <p:nvPr/>
          </p:nvSpPr>
          <p:spPr>
            <a:xfrm>
              <a:off x="1807747" y="84132"/>
              <a:ext cx="742254" cy="742221"/>
            </a:xfrm>
            <a:custGeom>
              <a:avLst/>
              <a:gdLst/>
              <a:ahLst/>
              <a:cxnLst/>
              <a:rect l="l" t="t" r="r" b="b"/>
              <a:pathLst>
                <a:path w="22800" h="22799" extrusionOk="0">
                  <a:moveTo>
                    <a:pt x="1" y="0"/>
                  </a:moveTo>
                  <a:lnTo>
                    <a:pt x="22799" y="22799"/>
                  </a:lnTo>
                  <a:cubicBezTo>
                    <a:pt x="22743" y="22650"/>
                    <a:pt x="22725" y="22519"/>
                    <a:pt x="22706" y="22370"/>
                  </a:cubicBezTo>
                  <a:lnTo>
                    <a:pt x="410" y="93"/>
                  </a:lnTo>
                  <a:cubicBezTo>
                    <a:pt x="280" y="75"/>
                    <a:pt x="131" y="19"/>
                    <a:pt x="1" y="0"/>
                  </a:cubicBez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1"/>
            <p:cNvSpPr/>
            <p:nvPr/>
          </p:nvSpPr>
          <p:spPr>
            <a:xfrm>
              <a:off x="1715063" y="68375"/>
              <a:ext cx="850076" cy="849458"/>
            </a:xfrm>
            <a:custGeom>
              <a:avLst/>
              <a:gdLst/>
              <a:ahLst/>
              <a:cxnLst/>
              <a:rect l="l" t="t" r="r" b="b"/>
              <a:pathLst>
                <a:path w="26112" h="26093" extrusionOk="0">
                  <a:moveTo>
                    <a:pt x="1" y="0"/>
                  </a:moveTo>
                  <a:lnTo>
                    <a:pt x="26111" y="26093"/>
                  </a:lnTo>
                  <a:cubicBezTo>
                    <a:pt x="26111" y="25981"/>
                    <a:pt x="26093" y="25869"/>
                    <a:pt x="26056" y="25739"/>
                  </a:cubicBezTo>
                  <a:lnTo>
                    <a:pt x="373" y="38"/>
                  </a:lnTo>
                  <a:cubicBezTo>
                    <a:pt x="261" y="19"/>
                    <a:pt x="131" y="19"/>
                    <a:pt x="1" y="0"/>
                  </a:cubicBez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1"/>
            <p:cNvSpPr/>
            <p:nvPr/>
          </p:nvSpPr>
          <p:spPr>
            <a:xfrm>
              <a:off x="1632047" y="61115"/>
              <a:ext cx="939147" cy="939114"/>
            </a:xfrm>
            <a:custGeom>
              <a:avLst/>
              <a:gdLst/>
              <a:ahLst/>
              <a:cxnLst/>
              <a:rect l="l" t="t" r="r" b="b"/>
              <a:pathLst>
                <a:path w="28848" h="28847" extrusionOk="0">
                  <a:moveTo>
                    <a:pt x="1" y="0"/>
                  </a:moveTo>
                  <a:lnTo>
                    <a:pt x="28848" y="28847"/>
                  </a:lnTo>
                  <a:lnTo>
                    <a:pt x="28848" y="28549"/>
                  </a:lnTo>
                  <a:lnTo>
                    <a:pt x="354" y="37"/>
                  </a:lnTo>
                  <a:cubicBezTo>
                    <a:pt x="224" y="37"/>
                    <a:pt x="113" y="37"/>
                    <a:pt x="1" y="0"/>
                  </a:cubicBez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1"/>
            <p:cNvSpPr/>
            <p:nvPr/>
          </p:nvSpPr>
          <p:spPr>
            <a:xfrm>
              <a:off x="1555706" y="62320"/>
              <a:ext cx="1016107" cy="1016074"/>
            </a:xfrm>
            <a:custGeom>
              <a:avLst/>
              <a:gdLst/>
              <a:ahLst/>
              <a:cxnLst/>
              <a:rect l="l" t="t" r="r" b="b"/>
              <a:pathLst>
                <a:path w="31212" h="31211" extrusionOk="0">
                  <a:moveTo>
                    <a:pt x="317" y="0"/>
                  </a:moveTo>
                  <a:cubicBezTo>
                    <a:pt x="206" y="0"/>
                    <a:pt x="113" y="0"/>
                    <a:pt x="1" y="19"/>
                  </a:cubicBezTo>
                  <a:lnTo>
                    <a:pt x="31193" y="31211"/>
                  </a:lnTo>
                  <a:cubicBezTo>
                    <a:pt x="31193" y="31099"/>
                    <a:pt x="31211" y="30987"/>
                    <a:pt x="31211" y="30894"/>
                  </a:cubicBezTo>
                  <a:lnTo>
                    <a:pt x="317" y="0"/>
                  </a:ln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1"/>
            <p:cNvSpPr/>
            <p:nvPr/>
          </p:nvSpPr>
          <p:spPr>
            <a:xfrm>
              <a:off x="1484215" y="66552"/>
              <a:ext cx="1082128" cy="1081510"/>
            </a:xfrm>
            <a:custGeom>
              <a:avLst/>
              <a:gdLst/>
              <a:ahLst/>
              <a:cxnLst/>
              <a:rect l="l" t="t" r="r" b="b"/>
              <a:pathLst>
                <a:path w="33240" h="33221" extrusionOk="0">
                  <a:moveTo>
                    <a:pt x="299" y="1"/>
                  </a:moveTo>
                  <a:cubicBezTo>
                    <a:pt x="206" y="1"/>
                    <a:pt x="112" y="19"/>
                    <a:pt x="1" y="19"/>
                  </a:cubicBezTo>
                  <a:lnTo>
                    <a:pt x="33202" y="33221"/>
                  </a:lnTo>
                  <a:cubicBezTo>
                    <a:pt x="33221" y="33146"/>
                    <a:pt x="33240" y="33053"/>
                    <a:pt x="33240" y="32942"/>
                  </a:cubicBezTo>
                  <a:lnTo>
                    <a:pt x="299" y="1"/>
                  </a:ln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1"/>
            <p:cNvSpPr/>
            <p:nvPr/>
          </p:nvSpPr>
          <p:spPr>
            <a:xfrm>
              <a:off x="1417575" y="76254"/>
              <a:ext cx="1139685" cy="1139067"/>
            </a:xfrm>
            <a:custGeom>
              <a:avLst/>
              <a:gdLst/>
              <a:ahLst/>
              <a:cxnLst/>
              <a:rect l="l" t="t" r="r" b="b"/>
              <a:pathLst>
                <a:path w="35008" h="34989" extrusionOk="0">
                  <a:moveTo>
                    <a:pt x="280" y="0"/>
                  </a:moveTo>
                  <a:cubicBezTo>
                    <a:pt x="187" y="38"/>
                    <a:pt x="94" y="56"/>
                    <a:pt x="1" y="56"/>
                  </a:cubicBezTo>
                  <a:lnTo>
                    <a:pt x="34952" y="34989"/>
                  </a:lnTo>
                  <a:lnTo>
                    <a:pt x="35008" y="34709"/>
                  </a:lnTo>
                  <a:lnTo>
                    <a:pt x="280" y="0"/>
                  </a:ln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1"/>
            <p:cNvSpPr/>
            <p:nvPr/>
          </p:nvSpPr>
          <p:spPr>
            <a:xfrm>
              <a:off x="1355786" y="90187"/>
              <a:ext cx="1188160" cy="1188160"/>
            </a:xfrm>
            <a:custGeom>
              <a:avLst/>
              <a:gdLst/>
              <a:ahLst/>
              <a:cxnLst/>
              <a:rect l="l" t="t" r="r" b="b"/>
              <a:pathLst>
                <a:path w="36497" h="36497" extrusionOk="0">
                  <a:moveTo>
                    <a:pt x="242" y="0"/>
                  </a:moveTo>
                  <a:cubicBezTo>
                    <a:pt x="149" y="19"/>
                    <a:pt x="56" y="38"/>
                    <a:pt x="0" y="75"/>
                  </a:cubicBezTo>
                  <a:lnTo>
                    <a:pt x="36422" y="36496"/>
                  </a:lnTo>
                  <a:cubicBezTo>
                    <a:pt x="36440" y="36403"/>
                    <a:pt x="36477" y="36310"/>
                    <a:pt x="36496" y="36236"/>
                  </a:cubicBezTo>
                  <a:lnTo>
                    <a:pt x="242" y="0"/>
                  </a:ln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1"/>
            <p:cNvSpPr/>
            <p:nvPr/>
          </p:nvSpPr>
          <p:spPr>
            <a:xfrm>
              <a:off x="1295787" y="106530"/>
              <a:ext cx="1231165" cy="1230579"/>
            </a:xfrm>
            <a:custGeom>
              <a:avLst/>
              <a:gdLst/>
              <a:ahLst/>
              <a:cxnLst/>
              <a:rect l="l" t="t" r="r" b="b"/>
              <a:pathLst>
                <a:path w="37818" h="37800" extrusionOk="0">
                  <a:moveTo>
                    <a:pt x="261" y="1"/>
                  </a:moveTo>
                  <a:cubicBezTo>
                    <a:pt x="168" y="38"/>
                    <a:pt x="94" y="57"/>
                    <a:pt x="1" y="75"/>
                  </a:cubicBezTo>
                  <a:lnTo>
                    <a:pt x="37725" y="37799"/>
                  </a:lnTo>
                  <a:cubicBezTo>
                    <a:pt x="37762" y="37744"/>
                    <a:pt x="37781" y="37651"/>
                    <a:pt x="37818" y="37576"/>
                  </a:cubicBezTo>
                  <a:lnTo>
                    <a:pt x="261" y="1"/>
                  </a:ln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1"/>
            <p:cNvSpPr/>
            <p:nvPr/>
          </p:nvSpPr>
          <p:spPr>
            <a:xfrm>
              <a:off x="1239467" y="126551"/>
              <a:ext cx="1267496" cy="1266910"/>
            </a:xfrm>
            <a:custGeom>
              <a:avLst/>
              <a:gdLst/>
              <a:ahLst/>
              <a:cxnLst/>
              <a:rect l="l" t="t" r="r" b="b"/>
              <a:pathLst>
                <a:path w="38934" h="38916" extrusionOk="0">
                  <a:moveTo>
                    <a:pt x="242" y="0"/>
                  </a:moveTo>
                  <a:cubicBezTo>
                    <a:pt x="168" y="19"/>
                    <a:pt x="75" y="75"/>
                    <a:pt x="0" y="93"/>
                  </a:cubicBezTo>
                  <a:lnTo>
                    <a:pt x="38841" y="38915"/>
                  </a:lnTo>
                  <a:cubicBezTo>
                    <a:pt x="38878" y="38841"/>
                    <a:pt x="38897" y="38785"/>
                    <a:pt x="38934" y="38710"/>
                  </a:cubicBezTo>
                  <a:lnTo>
                    <a:pt x="242" y="0"/>
                  </a:ln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1"/>
            <p:cNvSpPr/>
            <p:nvPr/>
          </p:nvSpPr>
          <p:spPr>
            <a:xfrm>
              <a:off x="1186142" y="148949"/>
              <a:ext cx="1297805" cy="1299042"/>
            </a:xfrm>
            <a:custGeom>
              <a:avLst/>
              <a:gdLst/>
              <a:ahLst/>
              <a:cxnLst/>
              <a:rect l="l" t="t" r="r" b="b"/>
              <a:pathLst>
                <a:path w="39865" h="39903" extrusionOk="0">
                  <a:moveTo>
                    <a:pt x="224" y="1"/>
                  </a:moveTo>
                  <a:cubicBezTo>
                    <a:pt x="149" y="38"/>
                    <a:pt x="93" y="75"/>
                    <a:pt x="0" y="131"/>
                  </a:cubicBezTo>
                  <a:lnTo>
                    <a:pt x="39772" y="39902"/>
                  </a:lnTo>
                  <a:cubicBezTo>
                    <a:pt x="39790" y="39809"/>
                    <a:pt x="39846" y="39735"/>
                    <a:pt x="39865" y="39679"/>
                  </a:cubicBezTo>
                  <a:lnTo>
                    <a:pt x="224" y="1"/>
                  </a:ln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1"/>
            <p:cNvSpPr/>
            <p:nvPr/>
          </p:nvSpPr>
          <p:spPr>
            <a:xfrm>
              <a:off x="1135258" y="174993"/>
              <a:ext cx="1323849" cy="1323882"/>
            </a:xfrm>
            <a:custGeom>
              <a:avLst/>
              <a:gdLst/>
              <a:ahLst/>
              <a:cxnLst/>
              <a:rect l="l" t="t" r="r" b="b"/>
              <a:pathLst>
                <a:path w="40665" h="40666" extrusionOk="0">
                  <a:moveTo>
                    <a:pt x="205" y="1"/>
                  </a:moveTo>
                  <a:cubicBezTo>
                    <a:pt x="130" y="38"/>
                    <a:pt x="74" y="75"/>
                    <a:pt x="0" y="113"/>
                  </a:cubicBezTo>
                  <a:lnTo>
                    <a:pt x="40553" y="40665"/>
                  </a:lnTo>
                  <a:cubicBezTo>
                    <a:pt x="40572" y="40591"/>
                    <a:pt x="40609" y="40517"/>
                    <a:pt x="40665" y="40461"/>
                  </a:cubicBezTo>
                  <a:lnTo>
                    <a:pt x="205" y="1"/>
                  </a:ln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1"/>
            <p:cNvSpPr/>
            <p:nvPr/>
          </p:nvSpPr>
          <p:spPr>
            <a:xfrm>
              <a:off x="1086165" y="202893"/>
              <a:ext cx="1345075" cy="1344456"/>
            </a:xfrm>
            <a:custGeom>
              <a:avLst/>
              <a:gdLst/>
              <a:ahLst/>
              <a:cxnLst/>
              <a:rect l="l" t="t" r="r" b="b"/>
              <a:pathLst>
                <a:path w="41317" h="41298" extrusionOk="0">
                  <a:moveTo>
                    <a:pt x="205" y="0"/>
                  </a:moveTo>
                  <a:cubicBezTo>
                    <a:pt x="131" y="56"/>
                    <a:pt x="56" y="93"/>
                    <a:pt x="1" y="112"/>
                  </a:cubicBezTo>
                  <a:lnTo>
                    <a:pt x="41168" y="41297"/>
                  </a:lnTo>
                  <a:lnTo>
                    <a:pt x="41316" y="41093"/>
                  </a:lnTo>
                  <a:lnTo>
                    <a:pt x="205" y="0"/>
                  </a:ln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1"/>
            <p:cNvSpPr/>
            <p:nvPr/>
          </p:nvSpPr>
          <p:spPr>
            <a:xfrm>
              <a:off x="1040132" y="233169"/>
              <a:ext cx="1360799" cy="1360832"/>
            </a:xfrm>
            <a:custGeom>
              <a:avLst/>
              <a:gdLst/>
              <a:ahLst/>
              <a:cxnLst/>
              <a:rect l="l" t="t" r="r" b="b"/>
              <a:pathLst>
                <a:path w="41800" h="41801" extrusionOk="0">
                  <a:moveTo>
                    <a:pt x="205" y="1"/>
                  </a:moveTo>
                  <a:cubicBezTo>
                    <a:pt x="130" y="56"/>
                    <a:pt x="56" y="94"/>
                    <a:pt x="0" y="131"/>
                  </a:cubicBezTo>
                  <a:lnTo>
                    <a:pt x="41670" y="41800"/>
                  </a:lnTo>
                  <a:cubicBezTo>
                    <a:pt x="41707" y="41707"/>
                    <a:pt x="41744" y="41651"/>
                    <a:pt x="41800" y="41596"/>
                  </a:cubicBezTo>
                  <a:lnTo>
                    <a:pt x="205" y="1"/>
                  </a:ln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1"/>
            <p:cNvSpPr/>
            <p:nvPr/>
          </p:nvSpPr>
          <p:spPr>
            <a:xfrm>
              <a:off x="995890" y="265268"/>
              <a:ext cx="1372323" cy="1372356"/>
            </a:xfrm>
            <a:custGeom>
              <a:avLst/>
              <a:gdLst/>
              <a:ahLst/>
              <a:cxnLst/>
              <a:rect l="l" t="t" r="r" b="b"/>
              <a:pathLst>
                <a:path w="42154" h="42155" extrusionOk="0">
                  <a:moveTo>
                    <a:pt x="187" y="1"/>
                  </a:moveTo>
                  <a:cubicBezTo>
                    <a:pt x="112" y="38"/>
                    <a:pt x="75" y="94"/>
                    <a:pt x="1" y="131"/>
                  </a:cubicBezTo>
                  <a:lnTo>
                    <a:pt x="42005" y="42154"/>
                  </a:lnTo>
                  <a:cubicBezTo>
                    <a:pt x="42061" y="42080"/>
                    <a:pt x="42098" y="42024"/>
                    <a:pt x="42154" y="41968"/>
                  </a:cubicBezTo>
                  <a:lnTo>
                    <a:pt x="187" y="1"/>
                  </a:ln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1"/>
            <p:cNvSpPr/>
            <p:nvPr/>
          </p:nvSpPr>
          <p:spPr>
            <a:xfrm>
              <a:off x="954676" y="299809"/>
              <a:ext cx="1379616" cy="1380234"/>
            </a:xfrm>
            <a:custGeom>
              <a:avLst/>
              <a:gdLst/>
              <a:ahLst/>
              <a:cxnLst/>
              <a:rect l="l" t="t" r="r" b="b"/>
              <a:pathLst>
                <a:path w="42378" h="42397" extrusionOk="0">
                  <a:moveTo>
                    <a:pt x="168" y="1"/>
                  </a:moveTo>
                  <a:cubicBezTo>
                    <a:pt x="94" y="57"/>
                    <a:pt x="57" y="94"/>
                    <a:pt x="1" y="168"/>
                  </a:cubicBezTo>
                  <a:lnTo>
                    <a:pt x="42229" y="42396"/>
                  </a:lnTo>
                  <a:cubicBezTo>
                    <a:pt x="42247" y="42322"/>
                    <a:pt x="42303" y="42247"/>
                    <a:pt x="42378" y="42210"/>
                  </a:cubicBezTo>
                  <a:lnTo>
                    <a:pt x="168" y="1"/>
                  </a:ln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1"/>
            <p:cNvSpPr/>
            <p:nvPr/>
          </p:nvSpPr>
          <p:spPr>
            <a:xfrm>
              <a:off x="914698" y="336791"/>
              <a:ext cx="1382025" cy="1382611"/>
            </a:xfrm>
            <a:custGeom>
              <a:avLst/>
              <a:gdLst/>
              <a:ahLst/>
              <a:cxnLst/>
              <a:rect l="l" t="t" r="r" b="b"/>
              <a:pathLst>
                <a:path w="42452" h="42470" extrusionOk="0">
                  <a:moveTo>
                    <a:pt x="168" y="0"/>
                  </a:moveTo>
                  <a:lnTo>
                    <a:pt x="1" y="168"/>
                  </a:lnTo>
                  <a:lnTo>
                    <a:pt x="42303" y="42470"/>
                  </a:lnTo>
                  <a:cubicBezTo>
                    <a:pt x="42340" y="42395"/>
                    <a:pt x="42415" y="42340"/>
                    <a:pt x="42452" y="42284"/>
                  </a:cubicBezTo>
                  <a:lnTo>
                    <a:pt x="168" y="0"/>
                  </a:ln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1"/>
            <p:cNvSpPr/>
            <p:nvPr/>
          </p:nvSpPr>
          <p:spPr>
            <a:xfrm>
              <a:off x="877130" y="375564"/>
              <a:ext cx="1381439" cy="1380820"/>
            </a:xfrm>
            <a:custGeom>
              <a:avLst/>
              <a:gdLst/>
              <a:ahLst/>
              <a:cxnLst/>
              <a:rect l="l" t="t" r="r" b="b"/>
              <a:pathLst>
                <a:path w="42434" h="42415" extrusionOk="0">
                  <a:moveTo>
                    <a:pt x="150" y="0"/>
                  </a:moveTo>
                  <a:lnTo>
                    <a:pt x="1" y="168"/>
                  </a:lnTo>
                  <a:lnTo>
                    <a:pt x="42247" y="42414"/>
                  </a:lnTo>
                  <a:cubicBezTo>
                    <a:pt x="42303" y="42358"/>
                    <a:pt x="42359" y="42321"/>
                    <a:pt x="42433" y="42247"/>
                  </a:cubicBezTo>
                  <a:lnTo>
                    <a:pt x="150" y="0"/>
                  </a:ln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1"/>
            <p:cNvSpPr/>
            <p:nvPr/>
          </p:nvSpPr>
          <p:spPr>
            <a:xfrm>
              <a:off x="842003" y="416746"/>
              <a:ext cx="1375351" cy="1374765"/>
            </a:xfrm>
            <a:custGeom>
              <a:avLst/>
              <a:gdLst/>
              <a:ahLst/>
              <a:cxnLst/>
              <a:rect l="l" t="t" r="r" b="b"/>
              <a:pathLst>
                <a:path w="42247" h="42229" extrusionOk="0">
                  <a:moveTo>
                    <a:pt x="149" y="1"/>
                  </a:moveTo>
                  <a:cubicBezTo>
                    <a:pt x="93" y="56"/>
                    <a:pt x="56" y="112"/>
                    <a:pt x="0" y="187"/>
                  </a:cubicBezTo>
                  <a:lnTo>
                    <a:pt x="42061" y="42228"/>
                  </a:lnTo>
                  <a:cubicBezTo>
                    <a:pt x="42117" y="42191"/>
                    <a:pt x="42172" y="42154"/>
                    <a:pt x="42247" y="42098"/>
                  </a:cubicBezTo>
                  <a:lnTo>
                    <a:pt x="149" y="1"/>
                  </a:ln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1"/>
            <p:cNvSpPr/>
            <p:nvPr/>
          </p:nvSpPr>
          <p:spPr>
            <a:xfrm>
              <a:off x="808666" y="459751"/>
              <a:ext cx="1365682" cy="1365682"/>
            </a:xfrm>
            <a:custGeom>
              <a:avLst/>
              <a:gdLst/>
              <a:ahLst/>
              <a:cxnLst/>
              <a:rect l="l" t="t" r="r" b="b"/>
              <a:pathLst>
                <a:path w="41950" h="41950" extrusionOk="0">
                  <a:moveTo>
                    <a:pt x="150" y="1"/>
                  </a:moveTo>
                  <a:cubicBezTo>
                    <a:pt x="94" y="75"/>
                    <a:pt x="57" y="113"/>
                    <a:pt x="1" y="187"/>
                  </a:cubicBezTo>
                  <a:lnTo>
                    <a:pt x="41763" y="41950"/>
                  </a:lnTo>
                  <a:cubicBezTo>
                    <a:pt x="41801" y="41894"/>
                    <a:pt x="41875" y="41838"/>
                    <a:pt x="41950" y="41801"/>
                  </a:cubicBezTo>
                  <a:lnTo>
                    <a:pt x="150" y="1"/>
                  </a:ln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1"/>
            <p:cNvSpPr/>
            <p:nvPr/>
          </p:nvSpPr>
          <p:spPr>
            <a:xfrm>
              <a:off x="777186" y="505198"/>
              <a:ext cx="1351716" cy="1351749"/>
            </a:xfrm>
            <a:custGeom>
              <a:avLst/>
              <a:gdLst/>
              <a:ahLst/>
              <a:cxnLst/>
              <a:rect l="l" t="t" r="r" b="b"/>
              <a:pathLst>
                <a:path w="41521" h="41522" extrusionOk="0">
                  <a:moveTo>
                    <a:pt x="130" y="1"/>
                  </a:moveTo>
                  <a:lnTo>
                    <a:pt x="0" y="206"/>
                  </a:lnTo>
                  <a:lnTo>
                    <a:pt x="41316" y="41521"/>
                  </a:lnTo>
                  <a:cubicBezTo>
                    <a:pt x="41372" y="41447"/>
                    <a:pt x="41446" y="41410"/>
                    <a:pt x="41521" y="41354"/>
                  </a:cubicBezTo>
                  <a:lnTo>
                    <a:pt x="130" y="1"/>
                  </a:ln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1"/>
            <p:cNvSpPr/>
            <p:nvPr/>
          </p:nvSpPr>
          <p:spPr>
            <a:xfrm>
              <a:off x="748700" y="553087"/>
              <a:ext cx="1332346" cy="1331727"/>
            </a:xfrm>
            <a:custGeom>
              <a:avLst/>
              <a:gdLst/>
              <a:ahLst/>
              <a:cxnLst/>
              <a:rect l="l" t="t" r="r" b="b"/>
              <a:pathLst>
                <a:path w="40926" h="40907" extrusionOk="0">
                  <a:moveTo>
                    <a:pt x="131" y="0"/>
                  </a:moveTo>
                  <a:cubicBezTo>
                    <a:pt x="75" y="56"/>
                    <a:pt x="56" y="130"/>
                    <a:pt x="0" y="205"/>
                  </a:cubicBezTo>
                  <a:lnTo>
                    <a:pt x="40721" y="40907"/>
                  </a:lnTo>
                  <a:cubicBezTo>
                    <a:pt x="40795" y="40869"/>
                    <a:pt x="40851" y="40813"/>
                    <a:pt x="40925" y="40795"/>
                  </a:cubicBezTo>
                  <a:lnTo>
                    <a:pt x="131" y="0"/>
                  </a:ln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1"/>
            <p:cNvSpPr/>
            <p:nvPr/>
          </p:nvSpPr>
          <p:spPr>
            <a:xfrm>
              <a:off x="722656" y="602766"/>
              <a:ext cx="1308711" cy="1308092"/>
            </a:xfrm>
            <a:custGeom>
              <a:avLst/>
              <a:gdLst/>
              <a:ahLst/>
              <a:cxnLst/>
              <a:rect l="l" t="t" r="r" b="b"/>
              <a:pathLst>
                <a:path w="40200" h="40181" extrusionOk="0">
                  <a:moveTo>
                    <a:pt x="112" y="0"/>
                  </a:moveTo>
                  <a:cubicBezTo>
                    <a:pt x="56" y="75"/>
                    <a:pt x="37" y="149"/>
                    <a:pt x="0" y="205"/>
                  </a:cubicBezTo>
                  <a:lnTo>
                    <a:pt x="39957" y="40181"/>
                  </a:lnTo>
                  <a:cubicBezTo>
                    <a:pt x="40032" y="40162"/>
                    <a:pt x="40125" y="40125"/>
                    <a:pt x="40199" y="40088"/>
                  </a:cubicBezTo>
                  <a:lnTo>
                    <a:pt x="112" y="0"/>
                  </a:ln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1"/>
            <p:cNvSpPr/>
            <p:nvPr/>
          </p:nvSpPr>
          <p:spPr>
            <a:xfrm>
              <a:off x="699021" y="654854"/>
              <a:ext cx="1279021" cy="1280258"/>
            </a:xfrm>
            <a:custGeom>
              <a:avLst/>
              <a:gdLst/>
              <a:ahLst/>
              <a:cxnLst/>
              <a:rect l="l" t="t" r="r" b="b"/>
              <a:pathLst>
                <a:path w="39288" h="39326" extrusionOk="0">
                  <a:moveTo>
                    <a:pt x="93" y="1"/>
                  </a:moveTo>
                  <a:cubicBezTo>
                    <a:pt x="75" y="75"/>
                    <a:pt x="19" y="168"/>
                    <a:pt x="0" y="243"/>
                  </a:cubicBezTo>
                  <a:lnTo>
                    <a:pt x="39083" y="39325"/>
                  </a:lnTo>
                  <a:cubicBezTo>
                    <a:pt x="39157" y="39307"/>
                    <a:pt x="39213" y="39251"/>
                    <a:pt x="39288" y="39232"/>
                  </a:cubicBezTo>
                  <a:lnTo>
                    <a:pt x="93" y="1"/>
                  </a:ln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1"/>
            <p:cNvSpPr/>
            <p:nvPr/>
          </p:nvSpPr>
          <p:spPr>
            <a:xfrm>
              <a:off x="677209" y="710588"/>
              <a:ext cx="1245717" cy="1245099"/>
            </a:xfrm>
            <a:custGeom>
              <a:avLst/>
              <a:gdLst/>
              <a:ahLst/>
              <a:cxnLst/>
              <a:rect l="l" t="t" r="r" b="b"/>
              <a:pathLst>
                <a:path w="38265" h="38246" extrusionOk="0">
                  <a:moveTo>
                    <a:pt x="93" y="1"/>
                  </a:moveTo>
                  <a:cubicBezTo>
                    <a:pt x="56" y="57"/>
                    <a:pt x="37" y="150"/>
                    <a:pt x="0" y="224"/>
                  </a:cubicBezTo>
                  <a:lnTo>
                    <a:pt x="38003" y="38246"/>
                  </a:lnTo>
                  <a:cubicBezTo>
                    <a:pt x="38097" y="38246"/>
                    <a:pt x="38190" y="38190"/>
                    <a:pt x="38264" y="38172"/>
                  </a:cubicBezTo>
                  <a:lnTo>
                    <a:pt x="93" y="1"/>
                  </a:ln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1"/>
            <p:cNvSpPr/>
            <p:nvPr/>
          </p:nvSpPr>
          <p:spPr>
            <a:xfrm>
              <a:off x="659630" y="768764"/>
              <a:ext cx="1205707" cy="1205707"/>
            </a:xfrm>
            <a:custGeom>
              <a:avLst/>
              <a:gdLst/>
              <a:ahLst/>
              <a:cxnLst/>
              <a:rect l="l" t="t" r="r" b="b"/>
              <a:pathLst>
                <a:path w="37036" h="37036" extrusionOk="0">
                  <a:moveTo>
                    <a:pt x="75" y="0"/>
                  </a:moveTo>
                  <a:cubicBezTo>
                    <a:pt x="38" y="94"/>
                    <a:pt x="19" y="168"/>
                    <a:pt x="1" y="261"/>
                  </a:cubicBezTo>
                  <a:lnTo>
                    <a:pt x="36775" y="37036"/>
                  </a:lnTo>
                  <a:cubicBezTo>
                    <a:pt x="36850" y="37017"/>
                    <a:pt x="36943" y="36980"/>
                    <a:pt x="37036" y="36961"/>
                  </a:cubicBezTo>
                  <a:lnTo>
                    <a:pt x="75" y="0"/>
                  </a:ln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1"/>
            <p:cNvSpPr/>
            <p:nvPr/>
          </p:nvSpPr>
          <p:spPr>
            <a:xfrm>
              <a:off x="644492" y="829967"/>
              <a:ext cx="1158470" cy="1159056"/>
            </a:xfrm>
            <a:custGeom>
              <a:avLst/>
              <a:gdLst/>
              <a:ahLst/>
              <a:cxnLst/>
              <a:rect l="l" t="t" r="r" b="b"/>
              <a:pathLst>
                <a:path w="35585" h="35603" extrusionOk="0">
                  <a:moveTo>
                    <a:pt x="75" y="0"/>
                  </a:moveTo>
                  <a:lnTo>
                    <a:pt x="0" y="279"/>
                  </a:lnTo>
                  <a:lnTo>
                    <a:pt x="35342" y="35603"/>
                  </a:lnTo>
                  <a:cubicBezTo>
                    <a:pt x="35417" y="35603"/>
                    <a:pt x="35528" y="35565"/>
                    <a:pt x="35584" y="35547"/>
                  </a:cubicBezTo>
                  <a:lnTo>
                    <a:pt x="75" y="0"/>
                  </a:ln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1"/>
            <p:cNvSpPr/>
            <p:nvPr/>
          </p:nvSpPr>
          <p:spPr>
            <a:xfrm>
              <a:off x="632967" y="895402"/>
              <a:ext cx="1105763" cy="1103907"/>
            </a:xfrm>
            <a:custGeom>
              <a:avLst/>
              <a:gdLst/>
              <a:ahLst/>
              <a:cxnLst/>
              <a:rect l="l" t="t" r="r" b="b"/>
              <a:pathLst>
                <a:path w="33966" h="33909" extrusionOk="0">
                  <a:moveTo>
                    <a:pt x="56" y="0"/>
                  </a:moveTo>
                  <a:cubicBezTo>
                    <a:pt x="19" y="93"/>
                    <a:pt x="19" y="186"/>
                    <a:pt x="1" y="279"/>
                  </a:cubicBezTo>
                  <a:lnTo>
                    <a:pt x="33649" y="33909"/>
                  </a:lnTo>
                  <a:cubicBezTo>
                    <a:pt x="33761" y="33909"/>
                    <a:pt x="33854" y="33909"/>
                    <a:pt x="33965" y="33890"/>
                  </a:cubicBezTo>
                  <a:lnTo>
                    <a:pt x="56" y="0"/>
                  </a:ln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p:nvPr/>
          </p:nvSpPr>
          <p:spPr>
            <a:xfrm>
              <a:off x="626293" y="963866"/>
              <a:ext cx="1042769" cy="1042672"/>
            </a:xfrm>
            <a:custGeom>
              <a:avLst/>
              <a:gdLst/>
              <a:ahLst/>
              <a:cxnLst/>
              <a:rect l="l" t="t" r="r" b="b"/>
              <a:pathLst>
                <a:path w="32031" h="32028" extrusionOk="0">
                  <a:moveTo>
                    <a:pt x="20" y="0"/>
                  </a:moveTo>
                  <a:cubicBezTo>
                    <a:pt x="20" y="93"/>
                    <a:pt x="1" y="223"/>
                    <a:pt x="1" y="317"/>
                  </a:cubicBezTo>
                  <a:lnTo>
                    <a:pt x="31714" y="32011"/>
                  </a:lnTo>
                  <a:cubicBezTo>
                    <a:pt x="31751" y="32023"/>
                    <a:pt x="31788" y="32027"/>
                    <a:pt x="31825" y="32027"/>
                  </a:cubicBezTo>
                  <a:cubicBezTo>
                    <a:pt x="31898" y="32027"/>
                    <a:pt x="31968" y="32011"/>
                    <a:pt x="32030" y="32011"/>
                  </a:cubicBezTo>
                  <a:lnTo>
                    <a:pt x="20" y="0"/>
                  </a:ln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p:cNvSpPr/>
            <p:nvPr/>
          </p:nvSpPr>
          <p:spPr>
            <a:xfrm>
              <a:off x="624503" y="1038384"/>
              <a:ext cx="970627" cy="970041"/>
            </a:xfrm>
            <a:custGeom>
              <a:avLst/>
              <a:gdLst/>
              <a:ahLst/>
              <a:cxnLst/>
              <a:rect l="l" t="t" r="r" b="b"/>
              <a:pathLst>
                <a:path w="29815" h="29797" extrusionOk="0">
                  <a:moveTo>
                    <a:pt x="0" y="0"/>
                  </a:moveTo>
                  <a:lnTo>
                    <a:pt x="0" y="317"/>
                  </a:lnTo>
                  <a:lnTo>
                    <a:pt x="29480" y="29796"/>
                  </a:lnTo>
                  <a:lnTo>
                    <a:pt x="29815" y="29796"/>
                  </a:lnTo>
                  <a:lnTo>
                    <a:pt x="0" y="0"/>
                  </a:ln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1"/>
            <p:cNvSpPr/>
            <p:nvPr/>
          </p:nvSpPr>
          <p:spPr>
            <a:xfrm>
              <a:off x="628116" y="1118339"/>
              <a:ext cx="886440" cy="886440"/>
            </a:xfrm>
            <a:custGeom>
              <a:avLst/>
              <a:gdLst/>
              <a:ahLst/>
              <a:cxnLst/>
              <a:rect l="l" t="t" r="r" b="b"/>
              <a:pathLst>
                <a:path w="27229" h="27229" extrusionOk="0">
                  <a:moveTo>
                    <a:pt x="1" y="1"/>
                  </a:moveTo>
                  <a:lnTo>
                    <a:pt x="1" y="1"/>
                  </a:lnTo>
                  <a:cubicBezTo>
                    <a:pt x="19" y="150"/>
                    <a:pt x="38" y="261"/>
                    <a:pt x="38" y="373"/>
                  </a:cubicBezTo>
                  <a:lnTo>
                    <a:pt x="26856" y="27210"/>
                  </a:lnTo>
                  <a:cubicBezTo>
                    <a:pt x="26968" y="27228"/>
                    <a:pt x="27079" y="27228"/>
                    <a:pt x="27228" y="27228"/>
                  </a:cubicBezTo>
                  <a:lnTo>
                    <a:pt x="1" y="1"/>
                  </a:ln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1"/>
            <p:cNvSpPr/>
            <p:nvPr/>
          </p:nvSpPr>
          <p:spPr>
            <a:xfrm>
              <a:off x="639641" y="1207410"/>
              <a:ext cx="786464" cy="785845"/>
            </a:xfrm>
            <a:custGeom>
              <a:avLst/>
              <a:gdLst/>
              <a:ahLst/>
              <a:cxnLst/>
              <a:rect l="l" t="t" r="r" b="b"/>
              <a:pathLst>
                <a:path w="24158" h="24139" extrusionOk="0">
                  <a:moveTo>
                    <a:pt x="0" y="1"/>
                  </a:moveTo>
                  <a:lnTo>
                    <a:pt x="0" y="1"/>
                  </a:lnTo>
                  <a:cubicBezTo>
                    <a:pt x="38" y="131"/>
                    <a:pt x="56" y="280"/>
                    <a:pt x="75" y="392"/>
                  </a:cubicBezTo>
                  <a:lnTo>
                    <a:pt x="23766" y="24064"/>
                  </a:lnTo>
                  <a:cubicBezTo>
                    <a:pt x="23897" y="24102"/>
                    <a:pt x="24046" y="24120"/>
                    <a:pt x="24157" y="24139"/>
                  </a:cubicBezTo>
                  <a:lnTo>
                    <a:pt x="0" y="1"/>
                  </a:ln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1"/>
            <p:cNvSpPr/>
            <p:nvPr/>
          </p:nvSpPr>
          <p:spPr>
            <a:xfrm>
              <a:off x="663276" y="1306767"/>
              <a:ext cx="662852" cy="662885"/>
            </a:xfrm>
            <a:custGeom>
              <a:avLst/>
              <a:gdLst/>
              <a:ahLst/>
              <a:cxnLst/>
              <a:rect l="l" t="t" r="r" b="b"/>
              <a:pathLst>
                <a:path w="20361" h="20362" extrusionOk="0">
                  <a:moveTo>
                    <a:pt x="0" y="1"/>
                  </a:moveTo>
                  <a:lnTo>
                    <a:pt x="0" y="1"/>
                  </a:lnTo>
                  <a:cubicBezTo>
                    <a:pt x="56" y="168"/>
                    <a:pt x="93" y="336"/>
                    <a:pt x="130" y="466"/>
                  </a:cubicBezTo>
                  <a:lnTo>
                    <a:pt x="19895" y="20231"/>
                  </a:lnTo>
                  <a:cubicBezTo>
                    <a:pt x="20063" y="20268"/>
                    <a:pt x="20193" y="20324"/>
                    <a:pt x="20360" y="20361"/>
                  </a:cubicBezTo>
                  <a:lnTo>
                    <a:pt x="0" y="1"/>
                  </a:ln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1"/>
            <p:cNvSpPr/>
            <p:nvPr/>
          </p:nvSpPr>
          <p:spPr>
            <a:xfrm>
              <a:off x="706899" y="1427970"/>
              <a:ext cx="498645" cy="498645"/>
            </a:xfrm>
            <a:custGeom>
              <a:avLst/>
              <a:gdLst/>
              <a:ahLst/>
              <a:cxnLst/>
              <a:rect l="l" t="t" r="r" b="b"/>
              <a:pathLst>
                <a:path w="15317" h="15317" extrusionOk="0">
                  <a:moveTo>
                    <a:pt x="0" y="0"/>
                  </a:moveTo>
                  <a:lnTo>
                    <a:pt x="0" y="0"/>
                  </a:lnTo>
                  <a:cubicBezTo>
                    <a:pt x="112" y="205"/>
                    <a:pt x="186" y="409"/>
                    <a:pt x="298" y="614"/>
                  </a:cubicBezTo>
                  <a:lnTo>
                    <a:pt x="14721" y="15038"/>
                  </a:lnTo>
                  <a:cubicBezTo>
                    <a:pt x="14926" y="15131"/>
                    <a:pt x="15112" y="15224"/>
                    <a:pt x="15317" y="15317"/>
                  </a:cubicBezTo>
                  <a:lnTo>
                    <a:pt x="0" y="0"/>
                  </a:ln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1"/>
            <p:cNvSpPr/>
            <p:nvPr/>
          </p:nvSpPr>
          <p:spPr>
            <a:xfrm>
              <a:off x="811694" y="1609106"/>
              <a:ext cx="211510" cy="211477"/>
            </a:xfrm>
            <a:custGeom>
              <a:avLst/>
              <a:gdLst/>
              <a:ahLst/>
              <a:cxnLst/>
              <a:rect l="l" t="t" r="r" b="b"/>
              <a:pathLst>
                <a:path w="6497" h="6496" extrusionOk="0">
                  <a:moveTo>
                    <a:pt x="1" y="1"/>
                  </a:moveTo>
                  <a:cubicBezTo>
                    <a:pt x="392" y="540"/>
                    <a:pt x="801" y="1061"/>
                    <a:pt x="1211" y="1545"/>
                  </a:cubicBezTo>
                  <a:lnTo>
                    <a:pt x="4989" y="5305"/>
                  </a:lnTo>
                  <a:cubicBezTo>
                    <a:pt x="5472" y="5733"/>
                    <a:pt x="5975" y="6124"/>
                    <a:pt x="6496" y="6496"/>
                  </a:cubicBezTo>
                  <a:lnTo>
                    <a:pt x="1" y="1"/>
                  </a:lnTo>
                  <a:close/>
                </a:path>
              </a:pathLst>
            </a:cu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4" name="Google Shape;974;p31"/>
          <p:cNvSpPr/>
          <p:nvPr/>
        </p:nvSpPr>
        <p:spPr>
          <a:xfrm>
            <a:off x="-2223913" y="-392351"/>
            <a:ext cx="4613437" cy="2638292"/>
          </a:xfrm>
          <a:custGeom>
            <a:avLst/>
            <a:gdLst/>
            <a:ahLst/>
            <a:cxnLst/>
            <a:rect l="l" t="t" r="r" b="b"/>
            <a:pathLst>
              <a:path w="83260" h="47614" extrusionOk="0">
                <a:moveTo>
                  <a:pt x="8920" y="1"/>
                </a:moveTo>
                <a:cubicBezTo>
                  <a:pt x="8511" y="1"/>
                  <a:pt x="8105" y="42"/>
                  <a:pt x="7706" y="137"/>
                </a:cubicBezTo>
                <a:cubicBezTo>
                  <a:pt x="5337" y="705"/>
                  <a:pt x="3970" y="3140"/>
                  <a:pt x="3002" y="5341"/>
                </a:cubicBezTo>
                <a:cubicBezTo>
                  <a:pt x="1935" y="7943"/>
                  <a:pt x="1134" y="10645"/>
                  <a:pt x="567" y="13414"/>
                </a:cubicBezTo>
                <a:cubicBezTo>
                  <a:pt x="200" y="15282"/>
                  <a:pt x="0" y="17250"/>
                  <a:pt x="500" y="19118"/>
                </a:cubicBezTo>
                <a:cubicBezTo>
                  <a:pt x="1534" y="22854"/>
                  <a:pt x="5204" y="25189"/>
                  <a:pt x="8773" y="26923"/>
                </a:cubicBezTo>
                <a:cubicBezTo>
                  <a:pt x="18613" y="31627"/>
                  <a:pt x="29488" y="34195"/>
                  <a:pt x="40396" y="34462"/>
                </a:cubicBezTo>
                <a:cubicBezTo>
                  <a:pt x="41137" y="34479"/>
                  <a:pt x="41882" y="34484"/>
                  <a:pt x="42629" y="34484"/>
                </a:cubicBezTo>
                <a:cubicBezTo>
                  <a:pt x="43919" y="34484"/>
                  <a:pt x="45215" y="34468"/>
                  <a:pt x="46508" y="34468"/>
                </a:cubicBezTo>
                <a:cubicBezTo>
                  <a:pt x="50492" y="34468"/>
                  <a:pt x="54460" y="34617"/>
                  <a:pt x="58208" y="35830"/>
                </a:cubicBezTo>
                <a:cubicBezTo>
                  <a:pt x="61244" y="36797"/>
                  <a:pt x="64079" y="38432"/>
                  <a:pt x="66848" y="40033"/>
                </a:cubicBezTo>
                <a:cubicBezTo>
                  <a:pt x="67515" y="40466"/>
                  <a:pt x="68883" y="41934"/>
                  <a:pt x="69183" y="42668"/>
                </a:cubicBezTo>
                <a:cubicBezTo>
                  <a:pt x="69603" y="43731"/>
                  <a:pt x="69905" y="47613"/>
                  <a:pt x="71745" y="47613"/>
                </a:cubicBezTo>
                <a:cubicBezTo>
                  <a:pt x="72098" y="47613"/>
                  <a:pt x="72508" y="47471"/>
                  <a:pt x="72985" y="47138"/>
                </a:cubicBezTo>
                <a:cubicBezTo>
                  <a:pt x="74520" y="46037"/>
                  <a:pt x="73986" y="41701"/>
                  <a:pt x="75721" y="39999"/>
                </a:cubicBezTo>
                <a:cubicBezTo>
                  <a:pt x="77822" y="37965"/>
                  <a:pt x="81391" y="37364"/>
                  <a:pt x="82559" y="34662"/>
                </a:cubicBezTo>
                <a:cubicBezTo>
                  <a:pt x="83259" y="32961"/>
                  <a:pt x="82692" y="30926"/>
                  <a:pt x="81592" y="29425"/>
                </a:cubicBezTo>
                <a:cubicBezTo>
                  <a:pt x="80524" y="27924"/>
                  <a:pt x="79023" y="26757"/>
                  <a:pt x="77689" y="25456"/>
                </a:cubicBezTo>
                <a:cubicBezTo>
                  <a:pt x="74053" y="21986"/>
                  <a:pt x="71184" y="17316"/>
                  <a:pt x="66481" y="15615"/>
                </a:cubicBezTo>
                <a:cubicBezTo>
                  <a:pt x="65013" y="15078"/>
                  <a:pt x="63510" y="14881"/>
                  <a:pt x="61985" y="14881"/>
                </a:cubicBezTo>
                <a:cubicBezTo>
                  <a:pt x="57797" y="14881"/>
                  <a:pt x="53439" y="16365"/>
                  <a:pt x="49164" y="16365"/>
                </a:cubicBezTo>
                <a:cubicBezTo>
                  <a:pt x="48910" y="16365"/>
                  <a:pt x="48655" y="16360"/>
                  <a:pt x="48401" y="16349"/>
                </a:cubicBezTo>
                <a:cubicBezTo>
                  <a:pt x="41997" y="16116"/>
                  <a:pt x="36359" y="12213"/>
                  <a:pt x="30789" y="8977"/>
                </a:cubicBezTo>
                <a:cubicBezTo>
                  <a:pt x="24951" y="5608"/>
                  <a:pt x="18780" y="2839"/>
                  <a:pt x="12376" y="705"/>
                </a:cubicBezTo>
                <a:cubicBezTo>
                  <a:pt x="11265" y="334"/>
                  <a:pt x="10082" y="1"/>
                  <a:pt x="89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1"/>
          <p:cNvSpPr txBox="1">
            <a:spLocks noGrp="1"/>
          </p:cNvSpPr>
          <p:nvPr>
            <p:ph type="subTitle" idx="1"/>
          </p:nvPr>
        </p:nvSpPr>
        <p:spPr>
          <a:xfrm>
            <a:off x="2887200" y="1286650"/>
            <a:ext cx="3369600" cy="152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76" name="Google Shape;976;p31"/>
          <p:cNvSpPr txBox="1">
            <a:spLocks noGrp="1"/>
          </p:cNvSpPr>
          <p:nvPr>
            <p:ph type="title"/>
          </p:nvPr>
        </p:nvSpPr>
        <p:spPr>
          <a:xfrm>
            <a:off x="2161200" y="491400"/>
            <a:ext cx="4821600" cy="6918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977" name="Google Shape;977;p31"/>
          <p:cNvSpPr txBox="1"/>
          <p:nvPr/>
        </p:nvSpPr>
        <p:spPr>
          <a:xfrm>
            <a:off x="2059200" y="3873900"/>
            <a:ext cx="5025600" cy="76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solidFill>
                  <a:schemeClr val="dk1"/>
                </a:solidFill>
                <a:latin typeface="Catamaran"/>
                <a:ea typeface="Catamaran"/>
                <a:cs typeface="Catamaran"/>
                <a:sym typeface="Catamaran"/>
              </a:rPr>
              <a:t>CREDITS: This presentation template was created by </a:t>
            </a:r>
            <a:r>
              <a:rPr lang="en-GB" sz="1300" b="1">
                <a:solidFill>
                  <a:schemeClr val="dk1"/>
                </a:solidFill>
                <a:uFill>
                  <a:noFill/>
                </a:uFill>
                <a:latin typeface="Catamaran"/>
                <a:ea typeface="Catamaran"/>
                <a:cs typeface="Catamaran"/>
                <a:sym typeface="Catamaran"/>
                <a:hlinkClick r:id="rId2">
                  <a:extLst>
                    <a:ext uri="{A12FA001-AC4F-418D-AE19-62706E023703}">
                      <ahyp:hlinkClr xmlns:ahyp="http://schemas.microsoft.com/office/drawing/2018/hyperlinkcolor" val="tx"/>
                    </a:ext>
                  </a:extLst>
                </a:hlinkClick>
              </a:rPr>
              <a:t>Slidesgo</a:t>
            </a:r>
            <a:r>
              <a:rPr lang="en-GB" sz="1300">
                <a:solidFill>
                  <a:schemeClr val="dk1"/>
                </a:solidFill>
                <a:latin typeface="Catamaran"/>
                <a:ea typeface="Catamaran"/>
                <a:cs typeface="Catamaran"/>
                <a:sym typeface="Catamaran"/>
              </a:rPr>
              <a:t>, including icons by </a:t>
            </a:r>
            <a:r>
              <a:rPr lang="en-GB" sz="1300" b="1">
                <a:solidFill>
                  <a:schemeClr val="dk1"/>
                </a:solidFill>
                <a:uFill>
                  <a:noFill/>
                </a:uFill>
                <a:latin typeface="Catamaran"/>
                <a:ea typeface="Catamaran"/>
                <a:cs typeface="Catamaran"/>
                <a:sym typeface="Catamaran"/>
                <a:hlinkClick r:id="rId3">
                  <a:extLst>
                    <a:ext uri="{A12FA001-AC4F-418D-AE19-62706E023703}">
                      <ahyp:hlinkClr xmlns:ahyp="http://schemas.microsoft.com/office/drawing/2018/hyperlinkcolor" val="tx"/>
                    </a:ext>
                  </a:extLst>
                </a:hlinkClick>
              </a:rPr>
              <a:t>Flaticon</a:t>
            </a:r>
            <a:r>
              <a:rPr lang="en-GB" sz="1300">
                <a:solidFill>
                  <a:schemeClr val="dk1"/>
                </a:solidFill>
                <a:latin typeface="Catamaran"/>
                <a:ea typeface="Catamaran"/>
                <a:cs typeface="Catamaran"/>
                <a:sym typeface="Catamaran"/>
              </a:rPr>
              <a:t>, and infographics &amp; images by </a:t>
            </a:r>
            <a:r>
              <a:rPr lang="en-GB" sz="1300" b="1">
                <a:solidFill>
                  <a:schemeClr val="dk1"/>
                </a:solidFill>
                <a:uFill>
                  <a:noFill/>
                </a:uFill>
                <a:latin typeface="Catamaran"/>
                <a:ea typeface="Catamaran"/>
                <a:cs typeface="Catamaran"/>
                <a:sym typeface="Catamaran"/>
                <a:hlinkClick r:id="rId4">
                  <a:extLst>
                    <a:ext uri="{A12FA001-AC4F-418D-AE19-62706E023703}">
                      <ahyp:hlinkClr xmlns:ahyp="http://schemas.microsoft.com/office/drawing/2018/hyperlinkcolor" val="tx"/>
                    </a:ext>
                  </a:extLst>
                </a:hlinkClick>
              </a:rPr>
              <a:t>Freepik</a:t>
            </a:r>
            <a:endParaRPr sz="1300">
              <a:solidFill>
                <a:schemeClr val="dk1"/>
              </a:solidFill>
              <a:latin typeface="Catamaran"/>
              <a:ea typeface="Catamaran"/>
              <a:cs typeface="Catamaran"/>
              <a:sym typeface="Catamar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4"/>
        <p:cNvGrpSpPr/>
        <p:nvPr/>
      </p:nvGrpSpPr>
      <p:grpSpPr>
        <a:xfrm>
          <a:off x="0" y="0"/>
          <a:ext cx="0" cy="0"/>
          <a:chOff x="0" y="0"/>
          <a:chExt cx="0" cy="0"/>
        </a:xfrm>
      </p:grpSpPr>
      <p:sp>
        <p:nvSpPr>
          <p:cNvPr id="145" name="Google Shape;145;p3"/>
          <p:cNvSpPr/>
          <p:nvPr/>
        </p:nvSpPr>
        <p:spPr>
          <a:xfrm flipH="1">
            <a:off x="7229646" y="1197250"/>
            <a:ext cx="1617700" cy="310000"/>
          </a:xfrm>
          <a:custGeom>
            <a:avLst/>
            <a:gdLst/>
            <a:ahLst/>
            <a:cxnLst/>
            <a:rect l="l" t="t" r="r" b="b"/>
            <a:pathLst>
              <a:path w="64708" h="12400" extrusionOk="0">
                <a:moveTo>
                  <a:pt x="24594" y="0"/>
                </a:moveTo>
                <a:cubicBezTo>
                  <a:pt x="23235" y="0"/>
                  <a:pt x="21887" y="428"/>
                  <a:pt x="20605" y="989"/>
                </a:cubicBezTo>
                <a:cubicBezTo>
                  <a:pt x="18645" y="1824"/>
                  <a:pt x="16844" y="2949"/>
                  <a:pt x="15205" y="4299"/>
                </a:cubicBezTo>
                <a:cubicBezTo>
                  <a:pt x="14176" y="5135"/>
                  <a:pt x="13212" y="6067"/>
                  <a:pt x="12730" y="7257"/>
                </a:cubicBezTo>
                <a:cubicBezTo>
                  <a:pt x="12537" y="7771"/>
                  <a:pt x="12409" y="8350"/>
                  <a:pt x="12087" y="8800"/>
                </a:cubicBezTo>
                <a:cubicBezTo>
                  <a:pt x="11639" y="9373"/>
                  <a:pt x="10932" y="9607"/>
                  <a:pt x="10187" y="9607"/>
                </a:cubicBezTo>
                <a:cubicBezTo>
                  <a:pt x="9596" y="9607"/>
                  <a:pt x="8981" y="9459"/>
                  <a:pt x="8455" y="9218"/>
                </a:cubicBezTo>
                <a:cubicBezTo>
                  <a:pt x="7233" y="8703"/>
                  <a:pt x="6140" y="7835"/>
                  <a:pt x="4822" y="7610"/>
                </a:cubicBezTo>
                <a:cubicBezTo>
                  <a:pt x="4585" y="7572"/>
                  <a:pt x="4360" y="7554"/>
                  <a:pt x="4146" y="7554"/>
                </a:cubicBezTo>
                <a:cubicBezTo>
                  <a:pt x="1627" y="7554"/>
                  <a:pt x="623" y="10044"/>
                  <a:pt x="1" y="12207"/>
                </a:cubicBezTo>
                <a:lnTo>
                  <a:pt x="62393" y="12207"/>
                </a:lnTo>
                <a:cubicBezTo>
                  <a:pt x="63165" y="12207"/>
                  <a:pt x="63968" y="12207"/>
                  <a:pt x="64708" y="12400"/>
                </a:cubicBezTo>
                <a:cubicBezTo>
                  <a:pt x="63185" y="11258"/>
                  <a:pt x="61529" y="10116"/>
                  <a:pt x="59715" y="10116"/>
                </a:cubicBezTo>
                <a:cubicBezTo>
                  <a:pt x="59538" y="10116"/>
                  <a:pt x="59359" y="10127"/>
                  <a:pt x="59179" y="10150"/>
                </a:cubicBezTo>
                <a:cubicBezTo>
                  <a:pt x="58452" y="10233"/>
                  <a:pt x="57684" y="10517"/>
                  <a:pt x="56981" y="10517"/>
                </a:cubicBezTo>
                <a:cubicBezTo>
                  <a:pt x="56596" y="10517"/>
                  <a:pt x="56230" y="10432"/>
                  <a:pt x="55900" y="10182"/>
                </a:cubicBezTo>
                <a:cubicBezTo>
                  <a:pt x="55611" y="9957"/>
                  <a:pt x="55418" y="9635"/>
                  <a:pt x="55161" y="9314"/>
                </a:cubicBezTo>
                <a:cubicBezTo>
                  <a:pt x="54073" y="7898"/>
                  <a:pt x="52190" y="7417"/>
                  <a:pt x="50325" y="7417"/>
                </a:cubicBezTo>
                <a:cubicBezTo>
                  <a:pt x="49820" y="7417"/>
                  <a:pt x="49315" y="7452"/>
                  <a:pt x="48828" y="7514"/>
                </a:cubicBezTo>
                <a:cubicBezTo>
                  <a:pt x="46771" y="7739"/>
                  <a:pt x="44810" y="8253"/>
                  <a:pt x="42946" y="9057"/>
                </a:cubicBezTo>
                <a:cubicBezTo>
                  <a:pt x="41789" y="9603"/>
                  <a:pt x="40631" y="10182"/>
                  <a:pt x="39346" y="10310"/>
                </a:cubicBezTo>
                <a:cubicBezTo>
                  <a:pt x="39203" y="10323"/>
                  <a:pt x="39062" y="10329"/>
                  <a:pt x="38922" y="10329"/>
                </a:cubicBezTo>
                <a:cubicBezTo>
                  <a:pt x="36128" y="10329"/>
                  <a:pt x="33859" y="7945"/>
                  <a:pt x="32145" y="5649"/>
                </a:cubicBezTo>
                <a:cubicBezTo>
                  <a:pt x="30377" y="3239"/>
                  <a:pt x="28416" y="539"/>
                  <a:pt x="25427" y="56"/>
                </a:cubicBezTo>
                <a:cubicBezTo>
                  <a:pt x="25149" y="18"/>
                  <a:pt x="24871" y="0"/>
                  <a:pt x="24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flipH="1">
            <a:off x="-208709" y="3835525"/>
            <a:ext cx="9561417" cy="2067175"/>
          </a:xfrm>
          <a:custGeom>
            <a:avLst/>
            <a:gdLst/>
            <a:ahLst/>
            <a:cxnLst/>
            <a:rect l="l" t="t" r="r" b="b"/>
            <a:pathLst>
              <a:path w="164916" h="54335" extrusionOk="0">
                <a:moveTo>
                  <a:pt x="37882" y="1"/>
                </a:moveTo>
                <a:cubicBezTo>
                  <a:pt x="35111" y="1"/>
                  <a:pt x="32343" y="342"/>
                  <a:pt x="29655" y="963"/>
                </a:cubicBezTo>
                <a:cubicBezTo>
                  <a:pt x="25219" y="1997"/>
                  <a:pt x="20816" y="3498"/>
                  <a:pt x="16913" y="5900"/>
                </a:cubicBezTo>
                <a:cubicBezTo>
                  <a:pt x="16513" y="6134"/>
                  <a:pt x="16079" y="6434"/>
                  <a:pt x="15679" y="6667"/>
                </a:cubicBezTo>
                <a:cubicBezTo>
                  <a:pt x="12376" y="8802"/>
                  <a:pt x="9508" y="11471"/>
                  <a:pt x="6505" y="13939"/>
                </a:cubicBezTo>
                <a:cubicBezTo>
                  <a:pt x="1" y="19276"/>
                  <a:pt x="4771" y="48697"/>
                  <a:pt x="6105" y="48797"/>
                </a:cubicBezTo>
                <a:cubicBezTo>
                  <a:pt x="8868" y="48982"/>
                  <a:pt x="11654" y="49062"/>
                  <a:pt x="14458" y="49062"/>
                </a:cubicBezTo>
                <a:cubicBezTo>
                  <a:pt x="33634" y="49062"/>
                  <a:pt x="53616" y="45301"/>
                  <a:pt x="72686" y="45301"/>
                </a:cubicBezTo>
                <a:cubicBezTo>
                  <a:pt x="74047" y="45301"/>
                  <a:pt x="75404" y="45321"/>
                  <a:pt x="76756" y="45362"/>
                </a:cubicBezTo>
                <a:cubicBezTo>
                  <a:pt x="80492" y="45462"/>
                  <a:pt x="80959" y="54201"/>
                  <a:pt x="84728" y="54335"/>
                </a:cubicBezTo>
                <a:lnTo>
                  <a:pt x="106777" y="45929"/>
                </a:lnTo>
                <a:cubicBezTo>
                  <a:pt x="106777" y="45929"/>
                  <a:pt x="144304" y="52200"/>
                  <a:pt x="159648" y="52667"/>
                </a:cubicBezTo>
                <a:cubicBezTo>
                  <a:pt x="159663" y="52667"/>
                  <a:pt x="159679" y="52668"/>
                  <a:pt x="159694" y="52668"/>
                </a:cubicBezTo>
                <a:cubicBezTo>
                  <a:pt x="164190" y="52668"/>
                  <a:pt x="164915" y="28148"/>
                  <a:pt x="163951" y="27649"/>
                </a:cubicBezTo>
                <a:cubicBezTo>
                  <a:pt x="154077" y="22746"/>
                  <a:pt x="143770" y="18643"/>
                  <a:pt x="133162" y="15440"/>
                </a:cubicBezTo>
                <a:cubicBezTo>
                  <a:pt x="129579" y="14340"/>
                  <a:pt x="125839" y="13337"/>
                  <a:pt x="122122" y="13337"/>
                </a:cubicBezTo>
                <a:cubicBezTo>
                  <a:pt x="120995" y="13337"/>
                  <a:pt x="119870" y="13429"/>
                  <a:pt x="118752" y="13639"/>
                </a:cubicBezTo>
                <a:cubicBezTo>
                  <a:pt x="115450" y="14273"/>
                  <a:pt x="112414" y="15907"/>
                  <a:pt x="109412" y="17475"/>
                </a:cubicBezTo>
                <a:cubicBezTo>
                  <a:pt x="105443" y="19610"/>
                  <a:pt x="101540" y="21678"/>
                  <a:pt x="97570" y="23813"/>
                </a:cubicBezTo>
                <a:cubicBezTo>
                  <a:pt x="95436" y="24947"/>
                  <a:pt x="93201" y="26115"/>
                  <a:pt x="90766" y="26115"/>
                </a:cubicBezTo>
                <a:cubicBezTo>
                  <a:pt x="89398" y="26115"/>
                  <a:pt x="88030" y="25748"/>
                  <a:pt x="86729" y="25281"/>
                </a:cubicBezTo>
                <a:cubicBezTo>
                  <a:pt x="71285" y="19810"/>
                  <a:pt x="60677" y="4266"/>
                  <a:pt x="44699" y="730"/>
                </a:cubicBezTo>
                <a:cubicBezTo>
                  <a:pt x="42453" y="232"/>
                  <a:pt x="40167" y="1"/>
                  <a:pt x="37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7271739" y="3298771"/>
            <a:ext cx="254570" cy="254591"/>
          </a:xfrm>
          <a:custGeom>
            <a:avLst/>
            <a:gdLst/>
            <a:ahLst/>
            <a:cxnLst/>
            <a:rect l="l" t="t" r="r" b="b"/>
            <a:pathLst>
              <a:path w="12176" h="12177" extrusionOk="0">
                <a:moveTo>
                  <a:pt x="6105" y="1"/>
                </a:moveTo>
                <a:cubicBezTo>
                  <a:pt x="2736" y="1"/>
                  <a:pt x="0" y="2736"/>
                  <a:pt x="0" y="6072"/>
                </a:cubicBezTo>
                <a:cubicBezTo>
                  <a:pt x="0" y="9441"/>
                  <a:pt x="2736" y="12176"/>
                  <a:pt x="6105" y="12176"/>
                </a:cubicBezTo>
                <a:cubicBezTo>
                  <a:pt x="9474" y="12176"/>
                  <a:pt x="12176" y="9441"/>
                  <a:pt x="12176" y="6072"/>
                </a:cubicBezTo>
                <a:cubicBezTo>
                  <a:pt x="12176" y="2736"/>
                  <a:pt x="9474" y="1"/>
                  <a:pt x="61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flipH="1">
            <a:off x="4534684" y="1980988"/>
            <a:ext cx="880675" cy="222875"/>
          </a:xfrm>
          <a:custGeom>
            <a:avLst/>
            <a:gdLst/>
            <a:ahLst/>
            <a:cxnLst/>
            <a:rect l="l" t="t" r="r" b="b"/>
            <a:pathLst>
              <a:path w="35227" h="8915" extrusionOk="0">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flipH="1">
            <a:off x="171709" y="239813"/>
            <a:ext cx="880675" cy="222875"/>
          </a:xfrm>
          <a:custGeom>
            <a:avLst/>
            <a:gdLst/>
            <a:ahLst/>
            <a:cxnLst/>
            <a:rect l="l" t="t" r="r" b="b"/>
            <a:pathLst>
              <a:path w="35227" h="8915" extrusionOk="0">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 name="Google Shape;150;p3"/>
          <p:cNvCxnSpPr/>
          <p:nvPr/>
        </p:nvCxnSpPr>
        <p:spPr>
          <a:xfrm>
            <a:off x="3087925" y="2541875"/>
            <a:ext cx="0" cy="593700"/>
          </a:xfrm>
          <a:prstGeom prst="straightConnector1">
            <a:avLst/>
          </a:prstGeom>
          <a:noFill/>
          <a:ln w="76200" cap="flat" cmpd="sng">
            <a:solidFill>
              <a:schemeClr val="accent3"/>
            </a:solidFill>
            <a:prstDash val="solid"/>
            <a:round/>
            <a:headEnd type="none" w="med" len="med"/>
            <a:tailEnd type="none" w="med" len="med"/>
          </a:ln>
        </p:spPr>
      </p:cxnSp>
      <p:cxnSp>
        <p:nvCxnSpPr>
          <p:cNvPr id="151" name="Google Shape;151;p3"/>
          <p:cNvCxnSpPr/>
          <p:nvPr/>
        </p:nvCxnSpPr>
        <p:spPr>
          <a:xfrm>
            <a:off x="1981225" y="2541875"/>
            <a:ext cx="0" cy="593700"/>
          </a:xfrm>
          <a:prstGeom prst="straightConnector1">
            <a:avLst/>
          </a:prstGeom>
          <a:noFill/>
          <a:ln w="76200" cap="flat" cmpd="sng">
            <a:solidFill>
              <a:schemeClr val="accent3"/>
            </a:solidFill>
            <a:prstDash val="solid"/>
            <a:round/>
            <a:headEnd type="none" w="med" len="med"/>
            <a:tailEnd type="none" w="med" len="med"/>
          </a:ln>
        </p:spPr>
      </p:cxnSp>
      <p:sp>
        <p:nvSpPr>
          <p:cNvPr id="152" name="Google Shape;152;p3"/>
          <p:cNvSpPr txBox="1">
            <a:spLocks noGrp="1"/>
          </p:cNvSpPr>
          <p:nvPr>
            <p:ph type="title"/>
          </p:nvPr>
        </p:nvSpPr>
        <p:spPr>
          <a:xfrm flipH="1">
            <a:off x="734276" y="720000"/>
            <a:ext cx="3600600" cy="1618500"/>
          </a:xfrm>
          <a:prstGeom prst="rect">
            <a:avLst/>
          </a:prstGeom>
        </p:spPr>
        <p:txBody>
          <a:bodyPr spcFirstLastPara="1" wrap="square" lIns="91425" tIns="91425" rIns="91425" bIns="91425" anchor="t" anchorCtr="0">
            <a:noAutofit/>
          </a:bodyPr>
          <a:lstStyle>
            <a:lvl1pPr lvl="0" algn="ctr">
              <a:spcBef>
                <a:spcPts val="0"/>
              </a:spcBef>
              <a:spcAft>
                <a:spcPts val="0"/>
              </a:spcAft>
              <a:buSzPts val="4100"/>
              <a:buNone/>
              <a:defRPr sz="5000">
                <a:solidFill>
                  <a:schemeClr val="accent3"/>
                </a:solidFill>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a:endParaRPr/>
          </a:p>
        </p:txBody>
      </p:sp>
      <p:sp>
        <p:nvSpPr>
          <p:cNvPr id="153" name="Google Shape;153;p3"/>
          <p:cNvSpPr txBox="1">
            <a:spLocks noGrp="1"/>
          </p:cNvSpPr>
          <p:nvPr>
            <p:ph type="title" idx="2" hasCustomPrompt="1"/>
          </p:nvPr>
        </p:nvSpPr>
        <p:spPr>
          <a:xfrm flipH="1">
            <a:off x="1981224" y="2338500"/>
            <a:ext cx="1106700" cy="98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solidFill>
                  <a:schemeClr val="accent2"/>
                </a:solidFill>
                <a:latin typeface="Barlow Medium"/>
                <a:ea typeface="Barlow Medium"/>
                <a:cs typeface="Barlow Medium"/>
                <a:sym typeface="Barlow Medium"/>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54" name="Google Shape;154;p3"/>
          <p:cNvSpPr txBox="1">
            <a:spLocks noGrp="1"/>
          </p:cNvSpPr>
          <p:nvPr>
            <p:ph type="subTitle" idx="1"/>
          </p:nvPr>
        </p:nvSpPr>
        <p:spPr>
          <a:xfrm flipH="1">
            <a:off x="1162274" y="3434200"/>
            <a:ext cx="2744700" cy="678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600">
                <a:latin typeface="Catamaran"/>
                <a:ea typeface="Catamaran"/>
                <a:cs typeface="Catamaran"/>
                <a:sym typeface="Catamaran"/>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162"/>
        <p:cNvGrpSpPr/>
        <p:nvPr/>
      </p:nvGrpSpPr>
      <p:grpSpPr>
        <a:xfrm>
          <a:off x="0" y="0"/>
          <a:ext cx="0" cy="0"/>
          <a:chOff x="0" y="0"/>
          <a:chExt cx="0" cy="0"/>
        </a:xfrm>
      </p:grpSpPr>
      <p:sp>
        <p:nvSpPr>
          <p:cNvPr id="163" name="Google Shape;163;p5"/>
          <p:cNvSpPr/>
          <p:nvPr/>
        </p:nvSpPr>
        <p:spPr>
          <a:xfrm flipH="1">
            <a:off x="5415881" y="-302775"/>
            <a:ext cx="5119595" cy="2126655"/>
          </a:xfrm>
          <a:custGeom>
            <a:avLst/>
            <a:gdLst/>
            <a:ahLst/>
            <a:cxnLst/>
            <a:rect l="l" t="t" r="r" b="b"/>
            <a:pathLst>
              <a:path w="109358" h="65325" extrusionOk="0">
                <a:moveTo>
                  <a:pt x="0" y="50845"/>
                </a:moveTo>
                <a:cubicBezTo>
                  <a:pt x="0" y="50845"/>
                  <a:pt x="12451" y="65325"/>
                  <a:pt x="29331" y="56615"/>
                </a:cubicBezTo>
                <a:cubicBezTo>
                  <a:pt x="41893" y="50157"/>
                  <a:pt x="34579" y="33761"/>
                  <a:pt x="41204" y="20845"/>
                </a:cubicBezTo>
                <a:cubicBezTo>
                  <a:pt x="47830" y="7929"/>
                  <a:pt x="63426" y="10795"/>
                  <a:pt x="72601" y="22241"/>
                </a:cubicBezTo>
                <a:cubicBezTo>
                  <a:pt x="83767" y="36180"/>
                  <a:pt x="109357" y="29480"/>
                  <a:pt x="108892" y="1"/>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2064134" y="3471900"/>
            <a:ext cx="13272268" cy="2257201"/>
          </a:xfrm>
          <a:custGeom>
            <a:avLst/>
            <a:gdLst/>
            <a:ahLst/>
            <a:cxnLst/>
            <a:rect l="l" t="t" r="r" b="b"/>
            <a:pathLst>
              <a:path w="203789" h="69335" extrusionOk="0">
                <a:moveTo>
                  <a:pt x="172317" y="1"/>
                </a:moveTo>
                <a:cubicBezTo>
                  <a:pt x="159938" y="1"/>
                  <a:pt x="151290" y="8761"/>
                  <a:pt x="153912" y="26325"/>
                </a:cubicBezTo>
                <a:cubicBezTo>
                  <a:pt x="155535" y="37128"/>
                  <a:pt x="149594" y="41109"/>
                  <a:pt x="141160" y="41109"/>
                </a:cubicBezTo>
                <a:cubicBezTo>
                  <a:pt x="133061" y="41109"/>
                  <a:pt x="122662" y="37438"/>
                  <a:pt x="114457" y="32615"/>
                </a:cubicBezTo>
                <a:cubicBezTo>
                  <a:pt x="108557" y="29147"/>
                  <a:pt x="102960" y="27661"/>
                  <a:pt x="97863" y="27661"/>
                </a:cubicBezTo>
                <a:cubicBezTo>
                  <a:pt x="88491" y="27661"/>
                  <a:pt x="80813" y="32688"/>
                  <a:pt x="76063" y="39668"/>
                </a:cubicBezTo>
                <a:cubicBezTo>
                  <a:pt x="72714" y="44612"/>
                  <a:pt x="66870" y="47709"/>
                  <a:pt x="60247" y="47709"/>
                </a:cubicBezTo>
                <a:cubicBezTo>
                  <a:pt x="52407" y="47709"/>
                  <a:pt x="43474" y="43369"/>
                  <a:pt x="36292" y="32615"/>
                </a:cubicBezTo>
                <a:cubicBezTo>
                  <a:pt x="30414" y="23820"/>
                  <a:pt x="22624" y="21370"/>
                  <a:pt x="15768" y="21370"/>
                </a:cubicBezTo>
                <a:cubicBezTo>
                  <a:pt x="7145" y="21370"/>
                  <a:pt x="1" y="25245"/>
                  <a:pt x="1" y="25245"/>
                </a:cubicBezTo>
                <a:lnTo>
                  <a:pt x="1" y="69334"/>
                </a:lnTo>
                <a:lnTo>
                  <a:pt x="203789" y="69334"/>
                </a:lnTo>
                <a:lnTo>
                  <a:pt x="203789" y="14209"/>
                </a:lnTo>
                <a:cubicBezTo>
                  <a:pt x="203789" y="14209"/>
                  <a:pt x="196810" y="5480"/>
                  <a:pt x="180414" y="1126"/>
                </a:cubicBezTo>
                <a:cubicBezTo>
                  <a:pt x="177599" y="376"/>
                  <a:pt x="174878" y="1"/>
                  <a:pt x="1723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539991" y="3915688"/>
            <a:ext cx="880675" cy="222875"/>
          </a:xfrm>
          <a:custGeom>
            <a:avLst/>
            <a:gdLst/>
            <a:ahLst/>
            <a:cxnLst/>
            <a:rect l="l" t="t" r="r" b="b"/>
            <a:pathLst>
              <a:path w="35227" h="8915" extrusionOk="0">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2052591" y="188675"/>
            <a:ext cx="880675" cy="222875"/>
          </a:xfrm>
          <a:custGeom>
            <a:avLst/>
            <a:gdLst/>
            <a:ahLst/>
            <a:cxnLst/>
            <a:rect l="l" t="t" r="r" b="b"/>
            <a:pathLst>
              <a:path w="35227" h="8915" extrusionOk="0">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 name="Google Shape;167;p5"/>
          <p:cNvGrpSpPr/>
          <p:nvPr/>
        </p:nvGrpSpPr>
        <p:grpSpPr>
          <a:xfrm>
            <a:off x="-973660" y="719990"/>
            <a:ext cx="1947310" cy="1947310"/>
            <a:chOff x="624503" y="61115"/>
            <a:chExt cx="1947310" cy="1947310"/>
          </a:xfrm>
        </p:grpSpPr>
        <p:sp>
          <p:nvSpPr>
            <p:cNvPr id="168" name="Google Shape;168;p5"/>
            <p:cNvSpPr/>
            <p:nvPr/>
          </p:nvSpPr>
          <p:spPr>
            <a:xfrm>
              <a:off x="2048296" y="171379"/>
              <a:ext cx="413839" cy="413221"/>
            </a:xfrm>
            <a:custGeom>
              <a:avLst/>
              <a:gdLst/>
              <a:ahLst/>
              <a:cxnLst/>
              <a:rect l="l" t="t" r="r" b="b"/>
              <a:pathLst>
                <a:path w="12712" h="12693" extrusionOk="0">
                  <a:moveTo>
                    <a:pt x="0" y="0"/>
                  </a:moveTo>
                  <a:lnTo>
                    <a:pt x="12712" y="12693"/>
                  </a:lnTo>
                  <a:cubicBezTo>
                    <a:pt x="12600" y="12469"/>
                    <a:pt x="12451" y="12228"/>
                    <a:pt x="12339" y="12004"/>
                  </a:cubicBezTo>
                  <a:lnTo>
                    <a:pt x="726" y="391"/>
                  </a:lnTo>
                  <a:cubicBezTo>
                    <a:pt x="503" y="242"/>
                    <a:pt x="261" y="131"/>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1913778" y="112617"/>
              <a:ext cx="605914" cy="605881"/>
            </a:xfrm>
            <a:custGeom>
              <a:avLst/>
              <a:gdLst/>
              <a:ahLst/>
              <a:cxnLst/>
              <a:rect l="l" t="t" r="r" b="b"/>
              <a:pathLst>
                <a:path w="18612" h="18611" extrusionOk="0">
                  <a:moveTo>
                    <a:pt x="1" y="0"/>
                  </a:moveTo>
                  <a:lnTo>
                    <a:pt x="18612" y="18611"/>
                  </a:lnTo>
                  <a:cubicBezTo>
                    <a:pt x="18556" y="18481"/>
                    <a:pt x="18500" y="18313"/>
                    <a:pt x="18444" y="18127"/>
                  </a:cubicBezTo>
                  <a:lnTo>
                    <a:pt x="503" y="186"/>
                  </a:lnTo>
                  <a:cubicBezTo>
                    <a:pt x="354" y="130"/>
                    <a:pt x="150" y="74"/>
                    <a:pt x="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1807747" y="84132"/>
              <a:ext cx="742254" cy="742221"/>
            </a:xfrm>
            <a:custGeom>
              <a:avLst/>
              <a:gdLst/>
              <a:ahLst/>
              <a:cxnLst/>
              <a:rect l="l" t="t" r="r" b="b"/>
              <a:pathLst>
                <a:path w="22800" h="22799" extrusionOk="0">
                  <a:moveTo>
                    <a:pt x="1" y="0"/>
                  </a:moveTo>
                  <a:lnTo>
                    <a:pt x="22799" y="22799"/>
                  </a:lnTo>
                  <a:cubicBezTo>
                    <a:pt x="22743" y="22650"/>
                    <a:pt x="22725" y="22519"/>
                    <a:pt x="22706" y="22370"/>
                  </a:cubicBezTo>
                  <a:lnTo>
                    <a:pt x="410" y="93"/>
                  </a:lnTo>
                  <a:cubicBezTo>
                    <a:pt x="280" y="75"/>
                    <a:pt x="131" y="19"/>
                    <a:pt x="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1715063" y="68375"/>
              <a:ext cx="850076" cy="849458"/>
            </a:xfrm>
            <a:custGeom>
              <a:avLst/>
              <a:gdLst/>
              <a:ahLst/>
              <a:cxnLst/>
              <a:rect l="l" t="t" r="r" b="b"/>
              <a:pathLst>
                <a:path w="26112" h="26093" extrusionOk="0">
                  <a:moveTo>
                    <a:pt x="1" y="0"/>
                  </a:moveTo>
                  <a:lnTo>
                    <a:pt x="26111" y="26093"/>
                  </a:lnTo>
                  <a:cubicBezTo>
                    <a:pt x="26111" y="25981"/>
                    <a:pt x="26093" y="25869"/>
                    <a:pt x="26056" y="25739"/>
                  </a:cubicBezTo>
                  <a:lnTo>
                    <a:pt x="373" y="38"/>
                  </a:lnTo>
                  <a:cubicBezTo>
                    <a:pt x="261" y="19"/>
                    <a:pt x="131" y="19"/>
                    <a:pt x="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1632047" y="61115"/>
              <a:ext cx="939147" cy="939114"/>
            </a:xfrm>
            <a:custGeom>
              <a:avLst/>
              <a:gdLst/>
              <a:ahLst/>
              <a:cxnLst/>
              <a:rect l="l" t="t" r="r" b="b"/>
              <a:pathLst>
                <a:path w="28848" h="28847" extrusionOk="0">
                  <a:moveTo>
                    <a:pt x="1" y="0"/>
                  </a:moveTo>
                  <a:lnTo>
                    <a:pt x="28848" y="28847"/>
                  </a:lnTo>
                  <a:lnTo>
                    <a:pt x="28848" y="28549"/>
                  </a:lnTo>
                  <a:lnTo>
                    <a:pt x="354" y="37"/>
                  </a:lnTo>
                  <a:cubicBezTo>
                    <a:pt x="224" y="37"/>
                    <a:pt x="113" y="37"/>
                    <a:pt x="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1555706" y="62320"/>
              <a:ext cx="1016107" cy="1016074"/>
            </a:xfrm>
            <a:custGeom>
              <a:avLst/>
              <a:gdLst/>
              <a:ahLst/>
              <a:cxnLst/>
              <a:rect l="l" t="t" r="r" b="b"/>
              <a:pathLst>
                <a:path w="31212" h="31211" extrusionOk="0">
                  <a:moveTo>
                    <a:pt x="317" y="0"/>
                  </a:moveTo>
                  <a:cubicBezTo>
                    <a:pt x="206" y="0"/>
                    <a:pt x="113" y="0"/>
                    <a:pt x="1" y="19"/>
                  </a:cubicBezTo>
                  <a:lnTo>
                    <a:pt x="31193" y="31211"/>
                  </a:lnTo>
                  <a:cubicBezTo>
                    <a:pt x="31193" y="31099"/>
                    <a:pt x="31211" y="30987"/>
                    <a:pt x="31211" y="30894"/>
                  </a:cubicBezTo>
                  <a:lnTo>
                    <a:pt x="31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1484215" y="66552"/>
              <a:ext cx="1082128" cy="1081510"/>
            </a:xfrm>
            <a:custGeom>
              <a:avLst/>
              <a:gdLst/>
              <a:ahLst/>
              <a:cxnLst/>
              <a:rect l="l" t="t" r="r" b="b"/>
              <a:pathLst>
                <a:path w="33240" h="33221" extrusionOk="0">
                  <a:moveTo>
                    <a:pt x="299" y="1"/>
                  </a:moveTo>
                  <a:cubicBezTo>
                    <a:pt x="206" y="1"/>
                    <a:pt x="112" y="19"/>
                    <a:pt x="1" y="19"/>
                  </a:cubicBezTo>
                  <a:lnTo>
                    <a:pt x="33202" y="33221"/>
                  </a:lnTo>
                  <a:cubicBezTo>
                    <a:pt x="33221" y="33146"/>
                    <a:pt x="33240" y="33053"/>
                    <a:pt x="33240" y="32942"/>
                  </a:cubicBezTo>
                  <a:lnTo>
                    <a:pt x="299"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1417575" y="76254"/>
              <a:ext cx="1139685" cy="1139067"/>
            </a:xfrm>
            <a:custGeom>
              <a:avLst/>
              <a:gdLst/>
              <a:ahLst/>
              <a:cxnLst/>
              <a:rect l="l" t="t" r="r" b="b"/>
              <a:pathLst>
                <a:path w="35008" h="34989" extrusionOk="0">
                  <a:moveTo>
                    <a:pt x="280" y="0"/>
                  </a:moveTo>
                  <a:cubicBezTo>
                    <a:pt x="187" y="38"/>
                    <a:pt x="94" y="56"/>
                    <a:pt x="1" y="56"/>
                  </a:cubicBezTo>
                  <a:lnTo>
                    <a:pt x="34952" y="34989"/>
                  </a:lnTo>
                  <a:lnTo>
                    <a:pt x="35008" y="34709"/>
                  </a:lnTo>
                  <a:lnTo>
                    <a:pt x="280"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1355786" y="90187"/>
              <a:ext cx="1188160" cy="1188160"/>
            </a:xfrm>
            <a:custGeom>
              <a:avLst/>
              <a:gdLst/>
              <a:ahLst/>
              <a:cxnLst/>
              <a:rect l="l" t="t" r="r" b="b"/>
              <a:pathLst>
                <a:path w="36497" h="36497" extrusionOk="0">
                  <a:moveTo>
                    <a:pt x="242" y="0"/>
                  </a:moveTo>
                  <a:cubicBezTo>
                    <a:pt x="149" y="19"/>
                    <a:pt x="56" y="38"/>
                    <a:pt x="0" y="75"/>
                  </a:cubicBezTo>
                  <a:lnTo>
                    <a:pt x="36422" y="36496"/>
                  </a:lnTo>
                  <a:cubicBezTo>
                    <a:pt x="36440" y="36403"/>
                    <a:pt x="36477" y="36310"/>
                    <a:pt x="36496" y="36236"/>
                  </a:cubicBezTo>
                  <a:lnTo>
                    <a:pt x="242"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1295787" y="106530"/>
              <a:ext cx="1231165" cy="1230579"/>
            </a:xfrm>
            <a:custGeom>
              <a:avLst/>
              <a:gdLst/>
              <a:ahLst/>
              <a:cxnLst/>
              <a:rect l="l" t="t" r="r" b="b"/>
              <a:pathLst>
                <a:path w="37818" h="37800" extrusionOk="0">
                  <a:moveTo>
                    <a:pt x="261" y="1"/>
                  </a:moveTo>
                  <a:cubicBezTo>
                    <a:pt x="168" y="38"/>
                    <a:pt x="94" y="57"/>
                    <a:pt x="1" y="75"/>
                  </a:cubicBezTo>
                  <a:lnTo>
                    <a:pt x="37725" y="37799"/>
                  </a:lnTo>
                  <a:cubicBezTo>
                    <a:pt x="37762" y="37744"/>
                    <a:pt x="37781" y="37651"/>
                    <a:pt x="37818" y="37576"/>
                  </a:cubicBezTo>
                  <a:lnTo>
                    <a:pt x="261"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1239467" y="126551"/>
              <a:ext cx="1267496" cy="1266910"/>
            </a:xfrm>
            <a:custGeom>
              <a:avLst/>
              <a:gdLst/>
              <a:ahLst/>
              <a:cxnLst/>
              <a:rect l="l" t="t" r="r" b="b"/>
              <a:pathLst>
                <a:path w="38934" h="38916" extrusionOk="0">
                  <a:moveTo>
                    <a:pt x="242" y="0"/>
                  </a:moveTo>
                  <a:cubicBezTo>
                    <a:pt x="168" y="19"/>
                    <a:pt x="75" y="75"/>
                    <a:pt x="0" y="93"/>
                  </a:cubicBezTo>
                  <a:lnTo>
                    <a:pt x="38841" y="38915"/>
                  </a:lnTo>
                  <a:cubicBezTo>
                    <a:pt x="38878" y="38841"/>
                    <a:pt x="38897" y="38785"/>
                    <a:pt x="38934" y="38710"/>
                  </a:cubicBezTo>
                  <a:lnTo>
                    <a:pt x="242"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1186142" y="148949"/>
              <a:ext cx="1297805" cy="1299042"/>
            </a:xfrm>
            <a:custGeom>
              <a:avLst/>
              <a:gdLst/>
              <a:ahLst/>
              <a:cxnLst/>
              <a:rect l="l" t="t" r="r" b="b"/>
              <a:pathLst>
                <a:path w="39865" h="39903" extrusionOk="0">
                  <a:moveTo>
                    <a:pt x="224" y="1"/>
                  </a:moveTo>
                  <a:cubicBezTo>
                    <a:pt x="149" y="38"/>
                    <a:pt x="93" y="75"/>
                    <a:pt x="0" y="131"/>
                  </a:cubicBezTo>
                  <a:lnTo>
                    <a:pt x="39772" y="39902"/>
                  </a:lnTo>
                  <a:cubicBezTo>
                    <a:pt x="39790" y="39809"/>
                    <a:pt x="39846" y="39735"/>
                    <a:pt x="39865" y="39679"/>
                  </a:cubicBezTo>
                  <a:lnTo>
                    <a:pt x="224"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1135258" y="174993"/>
              <a:ext cx="1323849" cy="1323882"/>
            </a:xfrm>
            <a:custGeom>
              <a:avLst/>
              <a:gdLst/>
              <a:ahLst/>
              <a:cxnLst/>
              <a:rect l="l" t="t" r="r" b="b"/>
              <a:pathLst>
                <a:path w="40665" h="40666" extrusionOk="0">
                  <a:moveTo>
                    <a:pt x="205" y="1"/>
                  </a:moveTo>
                  <a:cubicBezTo>
                    <a:pt x="130" y="38"/>
                    <a:pt x="74" y="75"/>
                    <a:pt x="0" y="113"/>
                  </a:cubicBezTo>
                  <a:lnTo>
                    <a:pt x="40553" y="40665"/>
                  </a:lnTo>
                  <a:cubicBezTo>
                    <a:pt x="40572" y="40591"/>
                    <a:pt x="40609" y="40517"/>
                    <a:pt x="40665" y="40461"/>
                  </a:cubicBezTo>
                  <a:lnTo>
                    <a:pt x="205"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1086165" y="202893"/>
              <a:ext cx="1345075" cy="1344456"/>
            </a:xfrm>
            <a:custGeom>
              <a:avLst/>
              <a:gdLst/>
              <a:ahLst/>
              <a:cxnLst/>
              <a:rect l="l" t="t" r="r" b="b"/>
              <a:pathLst>
                <a:path w="41317" h="41298" extrusionOk="0">
                  <a:moveTo>
                    <a:pt x="205" y="0"/>
                  </a:moveTo>
                  <a:cubicBezTo>
                    <a:pt x="131" y="56"/>
                    <a:pt x="56" y="93"/>
                    <a:pt x="1" y="112"/>
                  </a:cubicBezTo>
                  <a:lnTo>
                    <a:pt x="41168" y="41297"/>
                  </a:lnTo>
                  <a:lnTo>
                    <a:pt x="41316" y="41093"/>
                  </a:lnTo>
                  <a:lnTo>
                    <a:pt x="205"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1040132" y="233169"/>
              <a:ext cx="1360799" cy="1360832"/>
            </a:xfrm>
            <a:custGeom>
              <a:avLst/>
              <a:gdLst/>
              <a:ahLst/>
              <a:cxnLst/>
              <a:rect l="l" t="t" r="r" b="b"/>
              <a:pathLst>
                <a:path w="41800" h="41801" extrusionOk="0">
                  <a:moveTo>
                    <a:pt x="205" y="1"/>
                  </a:moveTo>
                  <a:cubicBezTo>
                    <a:pt x="130" y="56"/>
                    <a:pt x="56" y="94"/>
                    <a:pt x="0" y="131"/>
                  </a:cubicBezTo>
                  <a:lnTo>
                    <a:pt x="41670" y="41800"/>
                  </a:lnTo>
                  <a:cubicBezTo>
                    <a:pt x="41707" y="41707"/>
                    <a:pt x="41744" y="41651"/>
                    <a:pt x="41800" y="41596"/>
                  </a:cubicBezTo>
                  <a:lnTo>
                    <a:pt x="205"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995890" y="265268"/>
              <a:ext cx="1372323" cy="1372356"/>
            </a:xfrm>
            <a:custGeom>
              <a:avLst/>
              <a:gdLst/>
              <a:ahLst/>
              <a:cxnLst/>
              <a:rect l="l" t="t" r="r" b="b"/>
              <a:pathLst>
                <a:path w="42154" h="42155" extrusionOk="0">
                  <a:moveTo>
                    <a:pt x="187" y="1"/>
                  </a:moveTo>
                  <a:cubicBezTo>
                    <a:pt x="112" y="38"/>
                    <a:pt x="75" y="94"/>
                    <a:pt x="1" y="131"/>
                  </a:cubicBezTo>
                  <a:lnTo>
                    <a:pt x="42005" y="42154"/>
                  </a:lnTo>
                  <a:cubicBezTo>
                    <a:pt x="42061" y="42080"/>
                    <a:pt x="42098" y="42024"/>
                    <a:pt x="42154" y="41968"/>
                  </a:cubicBezTo>
                  <a:lnTo>
                    <a:pt x="187"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954676" y="299809"/>
              <a:ext cx="1379616" cy="1380234"/>
            </a:xfrm>
            <a:custGeom>
              <a:avLst/>
              <a:gdLst/>
              <a:ahLst/>
              <a:cxnLst/>
              <a:rect l="l" t="t" r="r" b="b"/>
              <a:pathLst>
                <a:path w="42378" h="42397" extrusionOk="0">
                  <a:moveTo>
                    <a:pt x="168" y="1"/>
                  </a:moveTo>
                  <a:cubicBezTo>
                    <a:pt x="94" y="57"/>
                    <a:pt x="57" y="94"/>
                    <a:pt x="1" y="168"/>
                  </a:cubicBezTo>
                  <a:lnTo>
                    <a:pt x="42229" y="42396"/>
                  </a:lnTo>
                  <a:cubicBezTo>
                    <a:pt x="42247" y="42322"/>
                    <a:pt x="42303" y="42247"/>
                    <a:pt x="42378" y="42210"/>
                  </a:cubicBezTo>
                  <a:lnTo>
                    <a:pt x="168"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914698" y="336791"/>
              <a:ext cx="1382025" cy="1382611"/>
            </a:xfrm>
            <a:custGeom>
              <a:avLst/>
              <a:gdLst/>
              <a:ahLst/>
              <a:cxnLst/>
              <a:rect l="l" t="t" r="r" b="b"/>
              <a:pathLst>
                <a:path w="42452" h="42470" extrusionOk="0">
                  <a:moveTo>
                    <a:pt x="168" y="0"/>
                  </a:moveTo>
                  <a:lnTo>
                    <a:pt x="1" y="168"/>
                  </a:lnTo>
                  <a:lnTo>
                    <a:pt x="42303" y="42470"/>
                  </a:lnTo>
                  <a:cubicBezTo>
                    <a:pt x="42340" y="42395"/>
                    <a:pt x="42415" y="42340"/>
                    <a:pt x="42452" y="42284"/>
                  </a:cubicBezTo>
                  <a:lnTo>
                    <a:pt x="168"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877130" y="375564"/>
              <a:ext cx="1381439" cy="1380820"/>
            </a:xfrm>
            <a:custGeom>
              <a:avLst/>
              <a:gdLst/>
              <a:ahLst/>
              <a:cxnLst/>
              <a:rect l="l" t="t" r="r" b="b"/>
              <a:pathLst>
                <a:path w="42434" h="42415" extrusionOk="0">
                  <a:moveTo>
                    <a:pt x="150" y="0"/>
                  </a:moveTo>
                  <a:lnTo>
                    <a:pt x="1" y="168"/>
                  </a:lnTo>
                  <a:lnTo>
                    <a:pt x="42247" y="42414"/>
                  </a:lnTo>
                  <a:cubicBezTo>
                    <a:pt x="42303" y="42358"/>
                    <a:pt x="42359" y="42321"/>
                    <a:pt x="42433" y="42247"/>
                  </a:cubicBezTo>
                  <a:lnTo>
                    <a:pt x="150"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842003" y="416746"/>
              <a:ext cx="1375351" cy="1374765"/>
            </a:xfrm>
            <a:custGeom>
              <a:avLst/>
              <a:gdLst/>
              <a:ahLst/>
              <a:cxnLst/>
              <a:rect l="l" t="t" r="r" b="b"/>
              <a:pathLst>
                <a:path w="42247" h="42229" extrusionOk="0">
                  <a:moveTo>
                    <a:pt x="149" y="1"/>
                  </a:moveTo>
                  <a:cubicBezTo>
                    <a:pt x="93" y="56"/>
                    <a:pt x="56" y="112"/>
                    <a:pt x="0" y="187"/>
                  </a:cubicBezTo>
                  <a:lnTo>
                    <a:pt x="42061" y="42228"/>
                  </a:lnTo>
                  <a:cubicBezTo>
                    <a:pt x="42117" y="42191"/>
                    <a:pt x="42172" y="42154"/>
                    <a:pt x="42247" y="42098"/>
                  </a:cubicBezTo>
                  <a:lnTo>
                    <a:pt x="149"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808666" y="459751"/>
              <a:ext cx="1365682" cy="1365682"/>
            </a:xfrm>
            <a:custGeom>
              <a:avLst/>
              <a:gdLst/>
              <a:ahLst/>
              <a:cxnLst/>
              <a:rect l="l" t="t" r="r" b="b"/>
              <a:pathLst>
                <a:path w="41950" h="41950" extrusionOk="0">
                  <a:moveTo>
                    <a:pt x="150" y="1"/>
                  </a:moveTo>
                  <a:cubicBezTo>
                    <a:pt x="94" y="75"/>
                    <a:pt x="57" y="113"/>
                    <a:pt x="1" y="187"/>
                  </a:cubicBezTo>
                  <a:lnTo>
                    <a:pt x="41763" y="41950"/>
                  </a:lnTo>
                  <a:cubicBezTo>
                    <a:pt x="41801" y="41894"/>
                    <a:pt x="41875" y="41838"/>
                    <a:pt x="41950" y="41801"/>
                  </a:cubicBezTo>
                  <a:lnTo>
                    <a:pt x="15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777186" y="505198"/>
              <a:ext cx="1351716" cy="1351749"/>
            </a:xfrm>
            <a:custGeom>
              <a:avLst/>
              <a:gdLst/>
              <a:ahLst/>
              <a:cxnLst/>
              <a:rect l="l" t="t" r="r" b="b"/>
              <a:pathLst>
                <a:path w="41521" h="41522" extrusionOk="0">
                  <a:moveTo>
                    <a:pt x="130" y="1"/>
                  </a:moveTo>
                  <a:lnTo>
                    <a:pt x="0" y="206"/>
                  </a:lnTo>
                  <a:lnTo>
                    <a:pt x="41316" y="41521"/>
                  </a:lnTo>
                  <a:cubicBezTo>
                    <a:pt x="41372" y="41447"/>
                    <a:pt x="41446" y="41410"/>
                    <a:pt x="41521" y="41354"/>
                  </a:cubicBezTo>
                  <a:lnTo>
                    <a:pt x="13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748700" y="553087"/>
              <a:ext cx="1332346" cy="1331727"/>
            </a:xfrm>
            <a:custGeom>
              <a:avLst/>
              <a:gdLst/>
              <a:ahLst/>
              <a:cxnLst/>
              <a:rect l="l" t="t" r="r" b="b"/>
              <a:pathLst>
                <a:path w="40926" h="40907" extrusionOk="0">
                  <a:moveTo>
                    <a:pt x="131" y="0"/>
                  </a:moveTo>
                  <a:cubicBezTo>
                    <a:pt x="75" y="56"/>
                    <a:pt x="56" y="130"/>
                    <a:pt x="0" y="205"/>
                  </a:cubicBezTo>
                  <a:lnTo>
                    <a:pt x="40721" y="40907"/>
                  </a:lnTo>
                  <a:cubicBezTo>
                    <a:pt x="40795" y="40869"/>
                    <a:pt x="40851" y="40813"/>
                    <a:pt x="40925" y="40795"/>
                  </a:cubicBezTo>
                  <a:lnTo>
                    <a:pt x="131"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22656" y="602766"/>
              <a:ext cx="1308711" cy="1308092"/>
            </a:xfrm>
            <a:custGeom>
              <a:avLst/>
              <a:gdLst/>
              <a:ahLst/>
              <a:cxnLst/>
              <a:rect l="l" t="t" r="r" b="b"/>
              <a:pathLst>
                <a:path w="40200" h="40181" extrusionOk="0">
                  <a:moveTo>
                    <a:pt x="112" y="0"/>
                  </a:moveTo>
                  <a:cubicBezTo>
                    <a:pt x="56" y="75"/>
                    <a:pt x="37" y="149"/>
                    <a:pt x="0" y="205"/>
                  </a:cubicBezTo>
                  <a:lnTo>
                    <a:pt x="39957" y="40181"/>
                  </a:lnTo>
                  <a:cubicBezTo>
                    <a:pt x="40032" y="40162"/>
                    <a:pt x="40125" y="40125"/>
                    <a:pt x="40199" y="40088"/>
                  </a:cubicBezTo>
                  <a:lnTo>
                    <a:pt x="112"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699021" y="654854"/>
              <a:ext cx="1279021" cy="1280258"/>
            </a:xfrm>
            <a:custGeom>
              <a:avLst/>
              <a:gdLst/>
              <a:ahLst/>
              <a:cxnLst/>
              <a:rect l="l" t="t" r="r" b="b"/>
              <a:pathLst>
                <a:path w="39288" h="39326" extrusionOk="0">
                  <a:moveTo>
                    <a:pt x="93" y="1"/>
                  </a:moveTo>
                  <a:cubicBezTo>
                    <a:pt x="75" y="75"/>
                    <a:pt x="19" y="168"/>
                    <a:pt x="0" y="243"/>
                  </a:cubicBezTo>
                  <a:lnTo>
                    <a:pt x="39083" y="39325"/>
                  </a:lnTo>
                  <a:cubicBezTo>
                    <a:pt x="39157" y="39307"/>
                    <a:pt x="39213" y="39251"/>
                    <a:pt x="39288" y="39232"/>
                  </a:cubicBezTo>
                  <a:lnTo>
                    <a:pt x="93"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677209" y="710588"/>
              <a:ext cx="1245717" cy="1245099"/>
            </a:xfrm>
            <a:custGeom>
              <a:avLst/>
              <a:gdLst/>
              <a:ahLst/>
              <a:cxnLst/>
              <a:rect l="l" t="t" r="r" b="b"/>
              <a:pathLst>
                <a:path w="38265" h="38246" extrusionOk="0">
                  <a:moveTo>
                    <a:pt x="93" y="1"/>
                  </a:moveTo>
                  <a:cubicBezTo>
                    <a:pt x="56" y="57"/>
                    <a:pt x="37" y="150"/>
                    <a:pt x="0" y="224"/>
                  </a:cubicBezTo>
                  <a:lnTo>
                    <a:pt x="38003" y="38246"/>
                  </a:lnTo>
                  <a:cubicBezTo>
                    <a:pt x="38097" y="38246"/>
                    <a:pt x="38190" y="38190"/>
                    <a:pt x="38264" y="38172"/>
                  </a:cubicBezTo>
                  <a:lnTo>
                    <a:pt x="93"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659630" y="768764"/>
              <a:ext cx="1205707" cy="1205707"/>
            </a:xfrm>
            <a:custGeom>
              <a:avLst/>
              <a:gdLst/>
              <a:ahLst/>
              <a:cxnLst/>
              <a:rect l="l" t="t" r="r" b="b"/>
              <a:pathLst>
                <a:path w="37036" h="37036" extrusionOk="0">
                  <a:moveTo>
                    <a:pt x="75" y="0"/>
                  </a:moveTo>
                  <a:cubicBezTo>
                    <a:pt x="38" y="94"/>
                    <a:pt x="19" y="168"/>
                    <a:pt x="1" y="261"/>
                  </a:cubicBezTo>
                  <a:lnTo>
                    <a:pt x="36775" y="37036"/>
                  </a:lnTo>
                  <a:cubicBezTo>
                    <a:pt x="36850" y="37017"/>
                    <a:pt x="36943" y="36980"/>
                    <a:pt x="37036" y="36961"/>
                  </a:cubicBezTo>
                  <a:lnTo>
                    <a:pt x="75"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644492" y="829967"/>
              <a:ext cx="1158470" cy="1159056"/>
            </a:xfrm>
            <a:custGeom>
              <a:avLst/>
              <a:gdLst/>
              <a:ahLst/>
              <a:cxnLst/>
              <a:rect l="l" t="t" r="r" b="b"/>
              <a:pathLst>
                <a:path w="35585" h="35603" extrusionOk="0">
                  <a:moveTo>
                    <a:pt x="75" y="0"/>
                  </a:moveTo>
                  <a:lnTo>
                    <a:pt x="0" y="279"/>
                  </a:lnTo>
                  <a:lnTo>
                    <a:pt x="35342" y="35603"/>
                  </a:lnTo>
                  <a:cubicBezTo>
                    <a:pt x="35417" y="35603"/>
                    <a:pt x="35528" y="35565"/>
                    <a:pt x="35584" y="35547"/>
                  </a:cubicBezTo>
                  <a:lnTo>
                    <a:pt x="75"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632967" y="895402"/>
              <a:ext cx="1105763" cy="1103907"/>
            </a:xfrm>
            <a:custGeom>
              <a:avLst/>
              <a:gdLst/>
              <a:ahLst/>
              <a:cxnLst/>
              <a:rect l="l" t="t" r="r" b="b"/>
              <a:pathLst>
                <a:path w="33966" h="33909" extrusionOk="0">
                  <a:moveTo>
                    <a:pt x="56" y="0"/>
                  </a:moveTo>
                  <a:cubicBezTo>
                    <a:pt x="19" y="93"/>
                    <a:pt x="19" y="186"/>
                    <a:pt x="1" y="279"/>
                  </a:cubicBezTo>
                  <a:lnTo>
                    <a:pt x="33649" y="33909"/>
                  </a:lnTo>
                  <a:cubicBezTo>
                    <a:pt x="33761" y="33909"/>
                    <a:pt x="33854" y="33909"/>
                    <a:pt x="33965" y="33890"/>
                  </a:cubicBezTo>
                  <a:lnTo>
                    <a:pt x="56"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626293" y="963866"/>
              <a:ext cx="1042769" cy="1042672"/>
            </a:xfrm>
            <a:custGeom>
              <a:avLst/>
              <a:gdLst/>
              <a:ahLst/>
              <a:cxnLst/>
              <a:rect l="l" t="t" r="r" b="b"/>
              <a:pathLst>
                <a:path w="32031" h="32028" extrusionOk="0">
                  <a:moveTo>
                    <a:pt x="20" y="0"/>
                  </a:moveTo>
                  <a:cubicBezTo>
                    <a:pt x="20" y="93"/>
                    <a:pt x="1" y="223"/>
                    <a:pt x="1" y="317"/>
                  </a:cubicBezTo>
                  <a:lnTo>
                    <a:pt x="31714" y="32011"/>
                  </a:lnTo>
                  <a:cubicBezTo>
                    <a:pt x="31751" y="32023"/>
                    <a:pt x="31788" y="32027"/>
                    <a:pt x="31825" y="32027"/>
                  </a:cubicBezTo>
                  <a:cubicBezTo>
                    <a:pt x="31898" y="32027"/>
                    <a:pt x="31968" y="32011"/>
                    <a:pt x="32030" y="32011"/>
                  </a:cubicBezTo>
                  <a:lnTo>
                    <a:pt x="20"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624503" y="1038384"/>
              <a:ext cx="970627" cy="970041"/>
            </a:xfrm>
            <a:custGeom>
              <a:avLst/>
              <a:gdLst/>
              <a:ahLst/>
              <a:cxnLst/>
              <a:rect l="l" t="t" r="r" b="b"/>
              <a:pathLst>
                <a:path w="29815" h="29797" extrusionOk="0">
                  <a:moveTo>
                    <a:pt x="0" y="0"/>
                  </a:moveTo>
                  <a:lnTo>
                    <a:pt x="0" y="317"/>
                  </a:lnTo>
                  <a:lnTo>
                    <a:pt x="29480" y="29796"/>
                  </a:lnTo>
                  <a:lnTo>
                    <a:pt x="29815" y="29796"/>
                  </a:lnTo>
                  <a:lnTo>
                    <a:pt x="0"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628116" y="1118339"/>
              <a:ext cx="886440" cy="886440"/>
            </a:xfrm>
            <a:custGeom>
              <a:avLst/>
              <a:gdLst/>
              <a:ahLst/>
              <a:cxnLst/>
              <a:rect l="l" t="t" r="r" b="b"/>
              <a:pathLst>
                <a:path w="27229" h="27229" extrusionOk="0">
                  <a:moveTo>
                    <a:pt x="1" y="1"/>
                  </a:moveTo>
                  <a:lnTo>
                    <a:pt x="1" y="1"/>
                  </a:lnTo>
                  <a:cubicBezTo>
                    <a:pt x="19" y="150"/>
                    <a:pt x="38" y="261"/>
                    <a:pt x="38" y="373"/>
                  </a:cubicBezTo>
                  <a:lnTo>
                    <a:pt x="26856" y="27210"/>
                  </a:lnTo>
                  <a:cubicBezTo>
                    <a:pt x="26968" y="27228"/>
                    <a:pt x="27079" y="27228"/>
                    <a:pt x="27228" y="27228"/>
                  </a:cubicBezTo>
                  <a:lnTo>
                    <a:pt x="1"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639641" y="1207410"/>
              <a:ext cx="786464" cy="785845"/>
            </a:xfrm>
            <a:custGeom>
              <a:avLst/>
              <a:gdLst/>
              <a:ahLst/>
              <a:cxnLst/>
              <a:rect l="l" t="t" r="r" b="b"/>
              <a:pathLst>
                <a:path w="24158" h="24139" extrusionOk="0">
                  <a:moveTo>
                    <a:pt x="0" y="1"/>
                  </a:moveTo>
                  <a:lnTo>
                    <a:pt x="0" y="1"/>
                  </a:lnTo>
                  <a:cubicBezTo>
                    <a:pt x="38" y="131"/>
                    <a:pt x="56" y="280"/>
                    <a:pt x="75" y="392"/>
                  </a:cubicBezTo>
                  <a:lnTo>
                    <a:pt x="23766" y="24064"/>
                  </a:lnTo>
                  <a:cubicBezTo>
                    <a:pt x="23897" y="24102"/>
                    <a:pt x="24046" y="24120"/>
                    <a:pt x="24157" y="24139"/>
                  </a:cubicBezTo>
                  <a:lnTo>
                    <a:pt x="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663276" y="1306767"/>
              <a:ext cx="662852" cy="662885"/>
            </a:xfrm>
            <a:custGeom>
              <a:avLst/>
              <a:gdLst/>
              <a:ahLst/>
              <a:cxnLst/>
              <a:rect l="l" t="t" r="r" b="b"/>
              <a:pathLst>
                <a:path w="20361" h="20362" extrusionOk="0">
                  <a:moveTo>
                    <a:pt x="0" y="1"/>
                  </a:moveTo>
                  <a:lnTo>
                    <a:pt x="0" y="1"/>
                  </a:lnTo>
                  <a:cubicBezTo>
                    <a:pt x="56" y="168"/>
                    <a:pt x="93" y="336"/>
                    <a:pt x="130" y="466"/>
                  </a:cubicBezTo>
                  <a:lnTo>
                    <a:pt x="19895" y="20231"/>
                  </a:lnTo>
                  <a:cubicBezTo>
                    <a:pt x="20063" y="20268"/>
                    <a:pt x="20193" y="20324"/>
                    <a:pt x="20360" y="20361"/>
                  </a:cubicBezTo>
                  <a:lnTo>
                    <a:pt x="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706899" y="1427970"/>
              <a:ext cx="498645" cy="498645"/>
            </a:xfrm>
            <a:custGeom>
              <a:avLst/>
              <a:gdLst/>
              <a:ahLst/>
              <a:cxnLst/>
              <a:rect l="l" t="t" r="r" b="b"/>
              <a:pathLst>
                <a:path w="15317" h="15317" extrusionOk="0">
                  <a:moveTo>
                    <a:pt x="0" y="0"/>
                  </a:moveTo>
                  <a:lnTo>
                    <a:pt x="0" y="0"/>
                  </a:lnTo>
                  <a:cubicBezTo>
                    <a:pt x="112" y="205"/>
                    <a:pt x="186" y="409"/>
                    <a:pt x="298" y="614"/>
                  </a:cubicBezTo>
                  <a:lnTo>
                    <a:pt x="14721" y="15038"/>
                  </a:lnTo>
                  <a:cubicBezTo>
                    <a:pt x="14926" y="15131"/>
                    <a:pt x="15112" y="15224"/>
                    <a:pt x="15317" y="15317"/>
                  </a:cubicBezTo>
                  <a:lnTo>
                    <a:pt x="0"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811694" y="1609106"/>
              <a:ext cx="211510" cy="211477"/>
            </a:xfrm>
            <a:custGeom>
              <a:avLst/>
              <a:gdLst/>
              <a:ahLst/>
              <a:cxnLst/>
              <a:rect l="l" t="t" r="r" b="b"/>
              <a:pathLst>
                <a:path w="6497" h="6496" extrusionOk="0">
                  <a:moveTo>
                    <a:pt x="1" y="1"/>
                  </a:moveTo>
                  <a:cubicBezTo>
                    <a:pt x="392" y="540"/>
                    <a:pt x="801" y="1061"/>
                    <a:pt x="1211" y="1545"/>
                  </a:cubicBezTo>
                  <a:lnTo>
                    <a:pt x="4989" y="5305"/>
                  </a:lnTo>
                  <a:cubicBezTo>
                    <a:pt x="5472" y="5733"/>
                    <a:pt x="5975" y="6124"/>
                    <a:pt x="6496" y="6496"/>
                  </a:cubicBezTo>
                  <a:lnTo>
                    <a:pt x="1"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5"/>
          <p:cNvSpPr txBox="1">
            <a:spLocks noGrp="1"/>
          </p:cNvSpPr>
          <p:nvPr>
            <p:ph type="subTitle" idx="1"/>
          </p:nvPr>
        </p:nvSpPr>
        <p:spPr>
          <a:xfrm>
            <a:off x="2302367" y="2075000"/>
            <a:ext cx="1440300" cy="4950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sz="2200">
                <a:latin typeface="Barlow SemiBold"/>
                <a:ea typeface="Barlow SemiBold"/>
                <a:cs typeface="Barlow SemiBold"/>
                <a:sym typeface="Barlow SemiBo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05" name="Google Shape;205;p5"/>
          <p:cNvSpPr txBox="1">
            <a:spLocks noGrp="1"/>
          </p:cNvSpPr>
          <p:nvPr>
            <p:ph type="subTitle" idx="2"/>
          </p:nvPr>
        </p:nvSpPr>
        <p:spPr>
          <a:xfrm>
            <a:off x="5319600" y="2075000"/>
            <a:ext cx="1440300" cy="49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6" name="Google Shape;206;p5"/>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207" name="Google Shape;207;p5"/>
          <p:cNvSpPr txBox="1">
            <a:spLocks noGrp="1"/>
          </p:cNvSpPr>
          <p:nvPr>
            <p:ph type="subTitle" idx="3"/>
          </p:nvPr>
        </p:nvSpPr>
        <p:spPr>
          <a:xfrm>
            <a:off x="1656000" y="2806950"/>
            <a:ext cx="2227200" cy="9927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a:endParaRPr/>
          </a:p>
        </p:txBody>
      </p:sp>
      <p:sp>
        <p:nvSpPr>
          <p:cNvPr id="208" name="Google Shape;208;p5"/>
          <p:cNvSpPr txBox="1">
            <a:spLocks noGrp="1"/>
          </p:cNvSpPr>
          <p:nvPr>
            <p:ph type="subTitle" idx="4"/>
          </p:nvPr>
        </p:nvSpPr>
        <p:spPr>
          <a:xfrm>
            <a:off x="5142750" y="2806950"/>
            <a:ext cx="2227200" cy="99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1600"/>
              </a:spcBef>
              <a:spcAft>
                <a:spcPts val="0"/>
              </a:spcAft>
              <a:buSzPts val="1600"/>
              <a:buNone/>
              <a:defRPr sz="1600"/>
            </a:lvl2pPr>
            <a:lvl3pPr lvl="2" algn="ctr" rtl="0">
              <a:spcBef>
                <a:spcPts val="1600"/>
              </a:spcBef>
              <a:spcAft>
                <a:spcPts val="0"/>
              </a:spcAft>
              <a:buSzPts val="1600"/>
              <a:buNone/>
              <a:defRPr sz="1600"/>
            </a:lvl3pPr>
            <a:lvl4pPr lvl="3" algn="ctr" rtl="0">
              <a:spcBef>
                <a:spcPts val="1600"/>
              </a:spcBef>
              <a:spcAft>
                <a:spcPts val="0"/>
              </a:spcAft>
              <a:buSzPts val="1600"/>
              <a:buNone/>
              <a:defRPr sz="1600"/>
            </a:lvl4pPr>
            <a:lvl5pPr lvl="4" algn="ctr" rtl="0">
              <a:spcBef>
                <a:spcPts val="1600"/>
              </a:spcBef>
              <a:spcAft>
                <a:spcPts val="0"/>
              </a:spcAft>
              <a:buSzPts val="1600"/>
              <a:buNone/>
              <a:defRPr sz="1600"/>
            </a:lvl5pPr>
            <a:lvl6pPr lvl="5" algn="ctr" rtl="0">
              <a:spcBef>
                <a:spcPts val="1600"/>
              </a:spcBef>
              <a:spcAft>
                <a:spcPts val="0"/>
              </a:spcAft>
              <a:buSzPts val="1600"/>
              <a:buNone/>
              <a:defRPr sz="1600"/>
            </a:lvl6pPr>
            <a:lvl7pPr lvl="6" algn="ctr" rtl="0">
              <a:spcBef>
                <a:spcPts val="1600"/>
              </a:spcBef>
              <a:spcAft>
                <a:spcPts val="0"/>
              </a:spcAft>
              <a:buSzPts val="1600"/>
              <a:buNone/>
              <a:defRPr sz="1600"/>
            </a:lvl7pPr>
            <a:lvl8pPr lvl="7" algn="ctr" rtl="0">
              <a:spcBef>
                <a:spcPts val="1600"/>
              </a:spcBef>
              <a:spcAft>
                <a:spcPts val="0"/>
              </a:spcAft>
              <a:buSzPts val="1600"/>
              <a:buNone/>
              <a:defRPr sz="1600"/>
            </a:lvl8pPr>
            <a:lvl9pPr lvl="8" algn="ctr" rtl="0">
              <a:spcBef>
                <a:spcPts val="1600"/>
              </a:spcBef>
              <a:spcAft>
                <a:spcPts val="1600"/>
              </a:spcAft>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1"/>
        <p:cNvGrpSpPr/>
        <p:nvPr/>
      </p:nvGrpSpPr>
      <p:grpSpPr>
        <a:xfrm>
          <a:off x="0" y="0"/>
          <a:ext cx="0" cy="0"/>
          <a:chOff x="0" y="0"/>
          <a:chExt cx="0" cy="0"/>
        </a:xfrm>
      </p:grpSpPr>
      <p:sp>
        <p:nvSpPr>
          <p:cNvPr id="212" name="Google Shape;212;p7"/>
          <p:cNvSpPr/>
          <p:nvPr/>
        </p:nvSpPr>
        <p:spPr>
          <a:xfrm flipH="1">
            <a:off x="-2846295" y="3655075"/>
            <a:ext cx="13272268" cy="2257201"/>
          </a:xfrm>
          <a:custGeom>
            <a:avLst/>
            <a:gdLst/>
            <a:ahLst/>
            <a:cxnLst/>
            <a:rect l="l" t="t" r="r" b="b"/>
            <a:pathLst>
              <a:path w="203789" h="69335" extrusionOk="0">
                <a:moveTo>
                  <a:pt x="172317" y="1"/>
                </a:moveTo>
                <a:cubicBezTo>
                  <a:pt x="159938" y="1"/>
                  <a:pt x="151290" y="8761"/>
                  <a:pt x="153912" y="26325"/>
                </a:cubicBezTo>
                <a:cubicBezTo>
                  <a:pt x="155535" y="37128"/>
                  <a:pt x="149594" y="41109"/>
                  <a:pt x="141160" y="41109"/>
                </a:cubicBezTo>
                <a:cubicBezTo>
                  <a:pt x="133061" y="41109"/>
                  <a:pt x="122662" y="37438"/>
                  <a:pt x="114457" y="32615"/>
                </a:cubicBezTo>
                <a:cubicBezTo>
                  <a:pt x="108557" y="29147"/>
                  <a:pt x="102960" y="27661"/>
                  <a:pt x="97863" y="27661"/>
                </a:cubicBezTo>
                <a:cubicBezTo>
                  <a:pt x="88491" y="27661"/>
                  <a:pt x="80813" y="32688"/>
                  <a:pt x="76063" y="39668"/>
                </a:cubicBezTo>
                <a:cubicBezTo>
                  <a:pt x="72714" y="44612"/>
                  <a:pt x="66870" y="47709"/>
                  <a:pt x="60247" y="47709"/>
                </a:cubicBezTo>
                <a:cubicBezTo>
                  <a:pt x="52407" y="47709"/>
                  <a:pt x="43474" y="43369"/>
                  <a:pt x="36292" y="32615"/>
                </a:cubicBezTo>
                <a:cubicBezTo>
                  <a:pt x="30414" y="23820"/>
                  <a:pt x="22624" y="21370"/>
                  <a:pt x="15768" y="21370"/>
                </a:cubicBezTo>
                <a:cubicBezTo>
                  <a:pt x="7145" y="21370"/>
                  <a:pt x="1" y="25245"/>
                  <a:pt x="1" y="25245"/>
                </a:cubicBezTo>
                <a:lnTo>
                  <a:pt x="1" y="69334"/>
                </a:lnTo>
                <a:lnTo>
                  <a:pt x="203789" y="69334"/>
                </a:lnTo>
                <a:lnTo>
                  <a:pt x="203789" y="14209"/>
                </a:lnTo>
                <a:cubicBezTo>
                  <a:pt x="203789" y="14209"/>
                  <a:pt x="196810" y="5480"/>
                  <a:pt x="180414" y="1126"/>
                </a:cubicBezTo>
                <a:cubicBezTo>
                  <a:pt x="177599" y="376"/>
                  <a:pt x="174878" y="1"/>
                  <a:pt x="172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a:off x="1106863" y="3750263"/>
            <a:ext cx="1617700" cy="310000"/>
          </a:xfrm>
          <a:custGeom>
            <a:avLst/>
            <a:gdLst/>
            <a:ahLst/>
            <a:cxnLst/>
            <a:rect l="l" t="t" r="r" b="b"/>
            <a:pathLst>
              <a:path w="64708" h="12400" extrusionOk="0">
                <a:moveTo>
                  <a:pt x="24594" y="0"/>
                </a:moveTo>
                <a:cubicBezTo>
                  <a:pt x="23235" y="0"/>
                  <a:pt x="21887" y="428"/>
                  <a:pt x="20605" y="989"/>
                </a:cubicBezTo>
                <a:cubicBezTo>
                  <a:pt x="18645" y="1824"/>
                  <a:pt x="16844" y="2949"/>
                  <a:pt x="15205" y="4299"/>
                </a:cubicBezTo>
                <a:cubicBezTo>
                  <a:pt x="14176" y="5135"/>
                  <a:pt x="13212" y="6067"/>
                  <a:pt x="12730" y="7257"/>
                </a:cubicBezTo>
                <a:cubicBezTo>
                  <a:pt x="12537" y="7771"/>
                  <a:pt x="12409" y="8350"/>
                  <a:pt x="12087" y="8800"/>
                </a:cubicBezTo>
                <a:cubicBezTo>
                  <a:pt x="11639" y="9373"/>
                  <a:pt x="10932" y="9607"/>
                  <a:pt x="10187" y="9607"/>
                </a:cubicBezTo>
                <a:cubicBezTo>
                  <a:pt x="9596" y="9607"/>
                  <a:pt x="8981" y="9459"/>
                  <a:pt x="8455" y="9218"/>
                </a:cubicBezTo>
                <a:cubicBezTo>
                  <a:pt x="7233" y="8703"/>
                  <a:pt x="6140" y="7835"/>
                  <a:pt x="4822" y="7610"/>
                </a:cubicBezTo>
                <a:cubicBezTo>
                  <a:pt x="4585" y="7572"/>
                  <a:pt x="4360" y="7554"/>
                  <a:pt x="4146" y="7554"/>
                </a:cubicBezTo>
                <a:cubicBezTo>
                  <a:pt x="1627" y="7554"/>
                  <a:pt x="623" y="10044"/>
                  <a:pt x="1" y="12207"/>
                </a:cubicBezTo>
                <a:lnTo>
                  <a:pt x="62393" y="12207"/>
                </a:lnTo>
                <a:cubicBezTo>
                  <a:pt x="63165" y="12207"/>
                  <a:pt x="63968" y="12207"/>
                  <a:pt x="64708" y="12400"/>
                </a:cubicBezTo>
                <a:cubicBezTo>
                  <a:pt x="63185" y="11258"/>
                  <a:pt x="61529" y="10116"/>
                  <a:pt x="59715" y="10116"/>
                </a:cubicBezTo>
                <a:cubicBezTo>
                  <a:pt x="59538" y="10116"/>
                  <a:pt x="59359" y="10127"/>
                  <a:pt x="59179" y="10150"/>
                </a:cubicBezTo>
                <a:cubicBezTo>
                  <a:pt x="58452" y="10233"/>
                  <a:pt x="57684" y="10517"/>
                  <a:pt x="56981" y="10517"/>
                </a:cubicBezTo>
                <a:cubicBezTo>
                  <a:pt x="56596" y="10517"/>
                  <a:pt x="56230" y="10432"/>
                  <a:pt x="55900" y="10182"/>
                </a:cubicBezTo>
                <a:cubicBezTo>
                  <a:pt x="55611" y="9957"/>
                  <a:pt x="55418" y="9635"/>
                  <a:pt x="55161" y="9314"/>
                </a:cubicBezTo>
                <a:cubicBezTo>
                  <a:pt x="54073" y="7898"/>
                  <a:pt x="52190" y="7417"/>
                  <a:pt x="50325" y="7417"/>
                </a:cubicBezTo>
                <a:cubicBezTo>
                  <a:pt x="49820" y="7417"/>
                  <a:pt x="49315" y="7452"/>
                  <a:pt x="48828" y="7514"/>
                </a:cubicBezTo>
                <a:cubicBezTo>
                  <a:pt x="46771" y="7739"/>
                  <a:pt x="44810" y="8253"/>
                  <a:pt x="42946" y="9057"/>
                </a:cubicBezTo>
                <a:cubicBezTo>
                  <a:pt x="41789" y="9603"/>
                  <a:pt x="40631" y="10182"/>
                  <a:pt x="39346" y="10310"/>
                </a:cubicBezTo>
                <a:cubicBezTo>
                  <a:pt x="39203" y="10323"/>
                  <a:pt x="39062" y="10329"/>
                  <a:pt x="38922" y="10329"/>
                </a:cubicBezTo>
                <a:cubicBezTo>
                  <a:pt x="36128" y="10329"/>
                  <a:pt x="33859" y="7945"/>
                  <a:pt x="32145" y="5649"/>
                </a:cubicBezTo>
                <a:cubicBezTo>
                  <a:pt x="30377" y="3239"/>
                  <a:pt x="28416" y="539"/>
                  <a:pt x="25427" y="56"/>
                </a:cubicBezTo>
                <a:cubicBezTo>
                  <a:pt x="25149" y="18"/>
                  <a:pt x="24871" y="0"/>
                  <a:pt x="24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flipH="1">
            <a:off x="2805800" y="3428571"/>
            <a:ext cx="538445" cy="150307"/>
          </a:xfrm>
          <a:custGeom>
            <a:avLst/>
            <a:gdLst/>
            <a:ahLst/>
            <a:cxnLst/>
            <a:rect l="l" t="t" r="r" b="b"/>
            <a:pathLst>
              <a:path w="35227" h="8915" extrusionOk="0">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p:nvPr/>
        </p:nvSpPr>
        <p:spPr>
          <a:xfrm>
            <a:off x="3757175" y="4060263"/>
            <a:ext cx="880675" cy="222875"/>
          </a:xfrm>
          <a:custGeom>
            <a:avLst/>
            <a:gdLst/>
            <a:ahLst/>
            <a:cxnLst/>
            <a:rect l="l" t="t" r="r" b="b"/>
            <a:pathLst>
              <a:path w="35227" h="8915" extrusionOk="0">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7"/>
          <p:cNvSpPr txBox="1">
            <a:spLocks noGrp="1"/>
          </p:cNvSpPr>
          <p:nvPr>
            <p:ph type="body" idx="1"/>
          </p:nvPr>
        </p:nvSpPr>
        <p:spPr>
          <a:xfrm>
            <a:off x="540000" y="1615100"/>
            <a:ext cx="4635900" cy="2668200"/>
          </a:xfrm>
          <a:prstGeom prst="rect">
            <a:avLst/>
          </a:prstGeom>
        </p:spPr>
        <p:txBody>
          <a:bodyPr spcFirstLastPara="1" wrap="square" lIns="91425" tIns="91425" rIns="91425" bIns="91425" anchor="t" anchorCtr="0">
            <a:noAutofit/>
          </a:bodyPr>
          <a:lstStyle>
            <a:lvl1pPr marL="457200" lvl="0" indent="-304800" algn="ctr">
              <a:lnSpc>
                <a:spcPct val="150000"/>
              </a:lnSpc>
              <a:spcBef>
                <a:spcPts val="0"/>
              </a:spcBef>
              <a:spcAft>
                <a:spcPts val="0"/>
              </a:spcAft>
              <a:buSzPts val="1200"/>
              <a:buChar char="●"/>
              <a:defRPr sz="1600">
                <a:latin typeface="Catamaran"/>
                <a:ea typeface="Catamaran"/>
                <a:cs typeface="Catamaran"/>
                <a:sym typeface="Catamaran"/>
              </a:defRPr>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7" name="Google Shape;217;p7"/>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31"/>
        <p:cNvGrpSpPr/>
        <p:nvPr/>
      </p:nvGrpSpPr>
      <p:grpSpPr>
        <a:xfrm>
          <a:off x="0" y="0"/>
          <a:ext cx="0" cy="0"/>
          <a:chOff x="0" y="0"/>
          <a:chExt cx="0" cy="0"/>
        </a:xfrm>
      </p:grpSpPr>
      <p:sp>
        <p:nvSpPr>
          <p:cNvPr id="232" name="Google Shape;232;p10"/>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233" name="Google Shape;233;p10"/>
          <p:cNvSpPr/>
          <p:nvPr/>
        </p:nvSpPr>
        <p:spPr>
          <a:xfrm rot="10800000" flipH="1">
            <a:off x="-1239076" y="3384833"/>
            <a:ext cx="5119595" cy="2126655"/>
          </a:xfrm>
          <a:custGeom>
            <a:avLst/>
            <a:gdLst/>
            <a:ahLst/>
            <a:cxnLst/>
            <a:rect l="l" t="t" r="r" b="b"/>
            <a:pathLst>
              <a:path w="109358" h="65325" extrusionOk="0">
                <a:moveTo>
                  <a:pt x="0" y="50845"/>
                </a:moveTo>
                <a:cubicBezTo>
                  <a:pt x="0" y="50845"/>
                  <a:pt x="12451" y="65325"/>
                  <a:pt x="29331" y="56615"/>
                </a:cubicBezTo>
                <a:cubicBezTo>
                  <a:pt x="41893" y="50157"/>
                  <a:pt x="34579" y="33761"/>
                  <a:pt x="41204" y="20845"/>
                </a:cubicBezTo>
                <a:cubicBezTo>
                  <a:pt x="47830" y="7929"/>
                  <a:pt x="63426" y="10795"/>
                  <a:pt x="72601" y="22241"/>
                </a:cubicBezTo>
                <a:cubicBezTo>
                  <a:pt x="83767" y="36180"/>
                  <a:pt x="109357" y="29480"/>
                  <a:pt x="108892" y="1"/>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0"/>
          <p:cNvSpPr/>
          <p:nvPr/>
        </p:nvSpPr>
        <p:spPr>
          <a:xfrm rot="10800000">
            <a:off x="-2826134" y="-672788"/>
            <a:ext cx="13272268" cy="2257201"/>
          </a:xfrm>
          <a:custGeom>
            <a:avLst/>
            <a:gdLst/>
            <a:ahLst/>
            <a:cxnLst/>
            <a:rect l="l" t="t" r="r" b="b"/>
            <a:pathLst>
              <a:path w="203789" h="69335" extrusionOk="0">
                <a:moveTo>
                  <a:pt x="172317" y="1"/>
                </a:moveTo>
                <a:cubicBezTo>
                  <a:pt x="159938" y="1"/>
                  <a:pt x="151290" y="8761"/>
                  <a:pt x="153912" y="26325"/>
                </a:cubicBezTo>
                <a:cubicBezTo>
                  <a:pt x="155535" y="37128"/>
                  <a:pt x="149594" y="41109"/>
                  <a:pt x="141160" y="41109"/>
                </a:cubicBezTo>
                <a:cubicBezTo>
                  <a:pt x="133061" y="41109"/>
                  <a:pt x="122662" y="37438"/>
                  <a:pt x="114457" y="32615"/>
                </a:cubicBezTo>
                <a:cubicBezTo>
                  <a:pt x="108557" y="29147"/>
                  <a:pt x="102960" y="27661"/>
                  <a:pt x="97863" y="27661"/>
                </a:cubicBezTo>
                <a:cubicBezTo>
                  <a:pt x="88491" y="27661"/>
                  <a:pt x="80813" y="32688"/>
                  <a:pt x="76063" y="39668"/>
                </a:cubicBezTo>
                <a:cubicBezTo>
                  <a:pt x="72714" y="44612"/>
                  <a:pt x="66870" y="47709"/>
                  <a:pt x="60247" y="47709"/>
                </a:cubicBezTo>
                <a:cubicBezTo>
                  <a:pt x="52407" y="47709"/>
                  <a:pt x="43474" y="43369"/>
                  <a:pt x="36292" y="32615"/>
                </a:cubicBezTo>
                <a:cubicBezTo>
                  <a:pt x="30414" y="23820"/>
                  <a:pt x="22624" y="21370"/>
                  <a:pt x="15768" y="21370"/>
                </a:cubicBezTo>
                <a:cubicBezTo>
                  <a:pt x="7145" y="21370"/>
                  <a:pt x="1" y="25245"/>
                  <a:pt x="1" y="25245"/>
                </a:cubicBezTo>
                <a:lnTo>
                  <a:pt x="1" y="69334"/>
                </a:lnTo>
                <a:lnTo>
                  <a:pt x="203789" y="69334"/>
                </a:lnTo>
                <a:lnTo>
                  <a:pt x="203789" y="14209"/>
                </a:lnTo>
                <a:cubicBezTo>
                  <a:pt x="203789" y="14209"/>
                  <a:pt x="196810" y="5480"/>
                  <a:pt x="180414" y="1126"/>
                </a:cubicBezTo>
                <a:cubicBezTo>
                  <a:pt x="177599" y="376"/>
                  <a:pt x="174878" y="1"/>
                  <a:pt x="172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10"/>
          <p:cNvGrpSpPr/>
          <p:nvPr/>
        </p:nvGrpSpPr>
        <p:grpSpPr>
          <a:xfrm>
            <a:off x="7841162" y="4236890"/>
            <a:ext cx="1947310" cy="1947310"/>
            <a:chOff x="624503" y="61115"/>
            <a:chExt cx="1947310" cy="1947310"/>
          </a:xfrm>
        </p:grpSpPr>
        <p:sp>
          <p:nvSpPr>
            <p:cNvPr id="236" name="Google Shape;236;p10"/>
            <p:cNvSpPr/>
            <p:nvPr/>
          </p:nvSpPr>
          <p:spPr>
            <a:xfrm>
              <a:off x="2048296" y="171379"/>
              <a:ext cx="413839" cy="413221"/>
            </a:xfrm>
            <a:custGeom>
              <a:avLst/>
              <a:gdLst/>
              <a:ahLst/>
              <a:cxnLst/>
              <a:rect l="l" t="t" r="r" b="b"/>
              <a:pathLst>
                <a:path w="12712" h="12693" extrusionOk="0">
                  <a:moveTo>
                    <a:pt x="0" y="0"/>
                  </a:moveTo>
                  <a:lnTo>
                    <a:pt x="12712" y="12693"/>
                  </a:lnTo>
                  <a:cubicBezTo>
                    <a:pt x="12600" y="12469"/>
                    <a:pt x="12451" y="12228"/>
                    <a:pt x="12339" y="12004"/>
                  </a:cubicBezTo>
                  <a:lnTo>
                    <a:pt x="726" y="391"/>
                  </a:lnTo>
                  <a:cubicBezTo>
                    <a:pt x="503" y="242"/>
                    <a:pt x="261" y="131"/>
                    <a:pt x="0" y="0"/>
                  </a:cubicBez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0"/>
            <p:cNvSpPr/>
            <p:nvPr/>
          </p:nvSpPr>
          <p:spPr>
            <a:xfrm>
              <a:off x="1913778" y="112617"/>
              <a:ext cx="605914" cy="605881"/>
            </a:xfrm>
            <a:custGeom>
              <a:avLst/>
              <a:gdLst/>
              <a:ahLst/>
              <a:cxnLst/>
              <a:rect l="l" t="t" r="r" b="b"/>
              <a:pathLst>
                <a:path w="18612" h="18611" extrusionOk="0">
                  <a:moveTo>
                    <a:pt x="1" y="0"/>
                  </a:moveTo>
                  <a:lnTo>
                    <a:pt x="18612" y="18611"/>
                  </a:lnTo>
                  <a:cubicBezTo>
                    <a:pt x="18556" y="18481"/>
                    <a:pt x="18500" y="18313"/>
                    <a:pt x="18444" y="18127"/>
                  </a:cubicBezTo>
                  <a:lnTo>
                    <a:pt x="503" y="186"/>
                  </a:lnTo>
                  <a:cubicBezTo>
                    <a:pt x="354" y="130"/>
                    <a:pt x="150" y="74"/>
                    <a:pt x="1" y="0"/>
                  </a:cubicBez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0"/>
            <p:cNvSpPr/>
            <p:nvPr/>
          </p:nvSpPr>
          <p:spPr>
            <a:xfrm>
              <a:off x="1807747" y="84132"/>
              <a:ext cx="742254" cy="742221"/>
            </a:xfrm>
            <a:custGeom>
              <a:avLst/>
              <a:gdLst/>
              <a:ahLst/>
              <a:cxnLst/>
              <a:rect l="l" t="t" r="r" b="b"/>
              <a:pathLst>
                <a:path w="22800" h="22799" extrusionOk="0">
                  <a:moveTo>
                    <a:pt x="1" y="0"/>
                  </a:moveTo>
                  <a:lnTo>
                    <a:pt x="22799" y="22799"/>
                  </a:lnTo>
                  <a:cubicBezTo>
                    <a:pt x="22743" y="22650"/>
                    <a:pt x="22725" y="22519"/>
                    <a:pt x="22706" y="22370"/>
                  </a:cubicBezTo>
                  <a:lnTo>
                    <a:pt x="410" y="93"/>
                  </a:lnTo>
                  <a:cubicBezTo>
                    <a:pt x="280" y="75"/>
                    <a:pt x="131" y="19"/>
                    <a:pt x="1" y="0"/>
                  </a:cubicBez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0"/>
            <p:cNvSpPr/>
            <p:nvPr/>
          </p:nvSpPr>
          <p:spPr>
            <a:xfrm>
              <a:off x="1715063" y="68375"/>
              <a:ext cx="850076" cy="849458"/>
            </a:xfrm>
            <a:custGeom>
              <a:avLst/>
              <a:gdLst/>
              <a:ahLst/>
              <a:cxnLst/>
              <a:rect l="l" t="t" r="r" b="b"/>
              <a:pathLst>
                <a:path w="26112" h="26093" extrusionOk="0">
                  <a:moveTo>
                    <a:pt x="1" y="0"/>
                  </a:moveTo>
                  <a:lnTo>
                    <a:pt x="26111" y="26093"/>
                  </a:lnTo>
                  <a:cubicBezTo>
                    <a:pt x="26111" y="25981"/>
                    <a:pt x="26093" y="25869"/>
                    <a:pt x="26056" y="25739"/>
                  </a:cubicBezTo>
                  <a:lnTo>
                    <a:pt x="373" y="38"/>
                  </a:lnTo>
                  <a:cubicBezTo>
                    <a:pt x="261" y="19"/>
                    <a:pt x="131" y="19"/>
                    <a:pt x="1" y="0"/>
                  </a:cubicBez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0"/>
            <p:cNvSpPr/>
            <p:nvPr/>
          </p:nvSpPr>
          <p:spPr>
            <a:xfrm>
              <a:off x="1632047" y="61115"/>
              <a:ext cx="939147" cy="939114"/>
            </a:xfrm>
            <a:custGeom>
              <a:avLst/>
              <a:gdLst/>
              <a:ahLst/>
              <a:cxnLst/>
              <a:rect l="l" t="t" r="r" b="b"/>
              <a:pathLst>
                <a:path w="28848" h="28847" extrusionOk="0">
                  <a:moveTo>
                    <a:pt x="1" y="0"/>
                  </a:moveTo>
                  <a:lnTo>
                    <a:pt x="28848" y="28847"/>
                  </a:lnTo>
                  <a:lnTo>
                    <a:pt x="28848" y="28549"/>
                  </a:lnTo>
                  <a:lnTo>
                    <a:pt x="354" y="37"/>
                  </a:lnTo>
                  <a:cubicBezTo>
                    <a:pt x="224" y="37"/>
                    <a:pt x="113" y="37"/>
                    <a:pt x="1" y="0"/>
                  </a:cubicBez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0"/>
            <p:cNvSpPr/>
            <p:nvPr/>
          </p:nvSpPr>
          <p:spPr>
            <a:xfrm>
              <a:off x="1555706" y="62320"/>
              <a:ext cx="1016107" cy="1016074"/>
            </a:xfrm>
            <a:custGeom>
              <a:avLst/>
              <a:gdLst/>
              <a:ahLst/>
              <a:cxnLst/>
              <a:rect l="l" t="t" r="r" b="b"/>
              <a:pathLst>
                <a:path w="31212" h="31211" extrusionOk="0">
                  <a:moveTo>
                    <a:pt x="317" y="0"/>
                  </a:moveTo>
                  <a:cubicBezTo>
                    <a:pt x="206" y="0"/>
                    <a:pt x="113" y="0"/>
                    <a:pt x="1" y="19"/>
                  </a:cubicBezTo>
                  <a:lnTo>
                    <a:pt x="31193" y="31211"/>
                  </a:lnTo>
                  <a:cubicBezTo>
                    <a:pt x="31193" y="31099"/>
                    <a:pt x="31211" y="30987"/>
                    <a:pt x="31211" y="30894"/>
                  </a:cubicBezTo>
                  <a:lnTo>
                    <a:pt x="317"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0"/>
            <p:cNvSpPr/>
            <p:nvPr/>
          </p:nvSpPr>
          <p:spPr>
            <a:xfrm>
              <a:off x="1484215" y="66552"/>
              <a:ext cx="1082128" cy="1081510"/>
            </a:xfrm>
            <a:custGeom>
              <a:avLst/>
              <a:gdLst/>
              <a:ahLst/>
              <a:cxnLst/>
              <a:rect l="l" t="t" r="r" b="b"/>
              <a:pathLst>
                <a:path w="33240" h="33221" extrusionOk="0">
                  <a:moveTo>
                    <a:pt x="299" y="1"/>
                  </a:moveTo>
                  <a:cubicBezTo>
                    <a:pt x="206" y="1"/>
                    <a:pt x="112" y="19"/>
                    <a:pt x="1" y="19"/>
                  </a:cubicBezTo>
                  <a:lnTo>
                    <a:pt x="33202" y="33221"/>
                  </a:lnTo>
                  <a:cubicBezTo>
                    <a:pt x="33221" y="33146"/>
                    <a:pt x="33240" y="33053"/>
                    <a:pt x="33240" y="32942"/>
                  </a:cubicBezTo>
                  <a:lnTo>
                    <a:pt x="299"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0"/>
            <p:cNvSpPr/>
            <p:nvPr/>
          </p:nvSpPr>
          <p:spPr>
            <a:xfrm>
              <a:off x="1417575" y="76254"/>
              <a:ext cx="1139685" cy="1139067"/>
            </a:xfrm>
            <a:custGeom>
              <a:avLst/>
              <a:gdLst/>
              <a:ahLst/>
              <a:cxnLst/>
              <a:rect l="l" t="t" r="r" b="b"/>
              <a:pathLst>
                <a:path w="35008" h="34989" extrusionOk="0">
                  <a:moveTo>
                    <a:pt x="280" y="0"/>
                  </a:moveTo>
                  <a:cubicBezTo>
                    <a:pt x="187" y="38"/>
                    <a:pt x="94" y="56"/>
                    <a:pt x="1" y="56"/>
                  </a:cubicBezTo>
                  <a:lnTo>
                    <a:pt x="34952" y="34989"/>
                  </a:lnTo>
                  <a:lnTo>
                    <a:pt x="35008" y="34709"/>
                  </a:lnTo>
                  <a:lnTo>
                    <a:pt x="280"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0"/>
            <p:cNvSpPr/>
            <p:nvPr/>
          </p:nvSpPr>
          <p:spPr>
            <a:xfrm>
              <a:off x="1355786" y="90187"/>
              <a:ext cx="1188160" cy="1188160"/>
            </a:xfrm>
            <a:custGeom>
              <a:avLst/>
              <a:gdLst/>
              <a:ahLst/>
              <a:cxnLst/>
              <a:rect l="l" t="t" r="r" b="b"/>
              <a:pathLst>
                <a:path w="36497" h="36497" extrusionOk="0">
                  <a:moveTo>
                    <a:pt x="242" y="0"/>
                  </a:moveTo>
                  <a:cubicBezTo>
                    <a:pt x="149" y="19"/>
                    <a:pt x="56" y="38"/>
                    <a:pt x="0" y="75"/>
                  </a:cubicBezTo>
                  <a:lnTo>
                    <a:pt x="36422" y="36496"/>
                  </a:lnTo>
                  <a:cubicBezTo>
                    <a:pt x="36440" y="36403"/>
                    <a:pt x="36477" y="36310"/>
                    <a:pt x="36496" y="36236"/>
                  </a:cubicBezTo>
                  <a:lnTo>
                    <a:pt x="242"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0"/>
            <p:cNvSpPr/>
            <p:nvPr/>
          </p:nvSpPr>
          <p:spPr>
            <a:xfrm>
              <a:off x="1295787" y="106530"/>
              <a:ext cx="1231165" cy="1230579"/>
            </a:xfrm>
            <a:custGeom>
              <a:avLst/>
              <a:gdLst/>
              <a:ahLst/>
              <a:cxnLst/>
              <a:rect l="l" t="t" r="r" b="b"/>
              <a:pathLst>
                <a:path w="37818" h="37800" extrusionOk="0">
                  <a:moveTo>
                    <a:pt x="261" y="1"/>
                  </a:moveTo>
                  <a:cubicBezTo>
                    <a:pt x="168" y="38"/>
                    <a:pt x="94" y="57"/>
                    <a:pt x="1" y="75"/>
                  </a:cubicBezTo>
                  <a:lnTo>
                    <a:pt x="37725" y="37799"/>
                  </a:lnTo>
                  <a:cubicBezTo>
                    <a:pt x="37762" y="37744"/>
                    <a:pt x="37781" y="37651"/>
                    <a:pt x="37818" y="37576"/>
                  </a:cubicBezTo>
                  <a:lnTo>
                    <a:pt x="261"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0"/>
            <p:cNvSpPr/>
            <p:nvPr/>
          </p:nvSpPr>
          <p:spPr>
            <a:xfrm>
              <a:off x="1239467" y="126551"/>
              <a:ext cx="1267496" cy="1266910"/>
            </a:xfrm>
            <a:custGeom>
              <a:avLst/>
              <a:gdLst/>
              <a:ahLst/>
              <a:cxnLst/>
              <a:rect l="l" t="t" r="r" b="b"/>
              <a:pathLst>
                <a:path w="38934" h="38916" extrusionOk="0">
                  <a:moveTo>
                    <a:pt x="242" y="0"/>
                  </a:moveTo>
                  <a:cubicBezTo>
                    <a:pt x="168" y="19"/>
                    <a:pt x="75" y="75"/>
                    <a:pt x="0" y="93"/>
                  </a:cubicBezTo>
                  <a:lnTo>
                    <a:pt x="38841" y="38915"/>
                  </a:lnTo>
                  <a:cubicBezTo>
                    <a:pt x="38878" y="38841"/>
                    <a:pt x="38897" y="38785"/>
                    <a:pt x="38934" y="38710"/>
                  </a:cubicBezTo>
                  <a:lnTo>
                    <a:pt x="242"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0"/>
            <p:cNvSpPr/>
            <p:nvPr/>
          </p:nvSpPr>
          <p:spPr>
            <a:xfrm>
              <a:off x="1186142" y="148949"/>
              <a:ext cx="1297805" cy="1299042"/>
            </a:xfrm>
            <a:custGeom>
              <a:avLst/>
              <a:gdLst/>
              <a:ahLst/>
              <a:cxnLst/>
              <a:rect l="l" t="t" r="r" b="b"/>
              <a:pathLst>
                <a:path w="39865" h="39903" extrusionOk="0">
                  <a:moveTo>
                    <a:pt x="224" y="1"/>
                  </a:moveTo>
                  <a:cubicBezTo>
                    <a:pt x="149" y="38"/>
                    <a:pt x="93" y="75"/>
                    <a:pt x="0" y="131"/>
                  </a:cubicBezTo>
                  <a:lnTo>
                    <a:pt x="39772" y="39902"/>
                  </a:lnTo>
                  <a:cubicBezTo>
                    <a:pt x="39790" y="39809"/>
                    <a:pt x="39846" y="39735"/>
                    <a:pt x="39865" y="39679"/>
                  </a:cubicBezTo>
                  <a:lnTo>
                    <a:pt x="224"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0"/>
            <p:cNvSpPr/>
            <p:nvPr/>
          </p:nvSpPr>
          <p:spPr>
            <a:xfrm>
              <a:off x="1135258" y="174993"/>
              <a:ext cx="1323849" cy="1323882"/>
            </a:xfrm>
            <a:custGeom>
              <a:avLst/>
              <a:gdLst/>
              <a:ahLst/>
              <a:cxnLst/>
              <a:rect l="l" t="t" r="r" b="b"/>
              <a:pathLst>
                <a:path w="40665" h="40666" extrusionOk="0">
                  <a:moveTo>
                    <a:pt x="205" y="1"/>
                  </a:moveTo>
                  <a:cubicBezTo>
                    <a:pt x="130" y="38"/>
                    <a:pt x="74" y="75"/>
                    <a:pt x="0" y="113"/>
                  </a:cubicBezTo>
                  <a:lnTo>
                    <a:pt x="40553" y="40665"/>
                  </a:lnTo>
                  <a:cubicBezTo>
                    <a:pt x="40572" y="40591"/>
                    <a:pt x="40609" y="40517"/>
                    <a:pt x="40665" y="40461"/>
                  </a:cubicBezTo>
                  <a:lnTo>
                    <a:pt x="205"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0"/>
            <p:cNvSpPr/>
            <p:nvPr/>
          </p:nvSpPr>
          <p:spPr>
            <a:xfrm>
              <a:off x="1086165" y="202893"/>
              <a:ext cx="1345075" cy="1344456"/>
            </a:xfrm>
            <a:custGeom>
              <a:avLst/>
              <a:gdLst/>
              <a:ahLst/>
              <a:cxnLst/>
              <a:rect l="l" t="t" r="r" b="b"/>
              <a:pathLst>
                <a:path w="41317" h="41298" extrusionOk="0">
                  <a:moveTo>
                    <a:pt x="205" y="0"/>
                  </a:moveTo>
                  <a:cubicBezTo>
                    <a:pt x="131" y="56"/>
                    <a:pt x="56" y="93"/>
                    <a:pt x="1" y="112"/>
                  </a:cubicBezTo>
                  <a:lnTo>
                    <a:pt x="41168" y="41297"/>
                  </a:lnTo>
                  <a:lnTo>
                    <a:pt x="41316" y="41093"/>
                  </a:lnTo>
                  <a:lnTo>
                    <a:pt x="205"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0"/>
            <p:cNvSpPr/>
            <p:nvPr/>
          </p:nvSpPr>
          <p:spPr>
            <a:xfrm>
              <a:off x="1040132" y="233169"/>
              <a:ext cx="1360799" cy="1360832"/>
            </a:xfrm>
            <a:custGeom>
              <a:avLst/>
              <a:gdLst/>
              <a:ahLst/>
              <a:cxnLst/>
              <a:rect l="l" t="t" r="r" b="b"/>
              <a:pathLst>
                <a:path w="41800" h="41801" extrusionOk="0">
                  <a:moveTo>
                    <a:pt x="205" y="1"/>
                  </a:moveTo>
                  <a:cubicBezTo>
                    <a:pt x="130" y="56"/>
                    <a:pt x="56" y="94"/>
                    <a:pt x="0" y="131"/>
                  </a:cubicBezTo>
                  <a:lnTo>
                    <a:pt x="41670" y="41800"/>
                  </a:lnTo>
                  <a:cubicBezTo>
                    <a:pt x="41707" y="41707"/>
                    <a:pt x="41744" y="41651"/>
                    <a:pt x="41800" y="41596"/>
                  </a:cubicBezTo>
                  <a:lnTo>
                    <a:pt x="205"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0"/>
            <p:cNvSpPr/>
            <p:nvPr/>
          </p:nvSpPr>
          <p:spPr>
            <a:xfrm>
              <a:off x="995890" y="265268"/>
              <a:ext cx="1372323" cy="1372356"/>
            </a:xfrm>
            <a:custGeom>
              <a:avLst/>
              <a:gdLst/>
              <a:ahLst/>
              <a:cxnLst/>
              <a:rect l="l" t="t" r="r" b="b"/>
              <a:pathLst>
                <a:path w="42154" h="42155" extrusionOk="0">
                  <a:moveTo>
                    <a:pt x="187" y="1"/>
                  </a:moveTo>
                  <a:cubicBezTo>
                    <a:pt x="112" y="38"/>
                    <a:pt x="75" y="94"/>
                    <a:pt x="1" y="131"/>
                  </a:cubicBezTo>
                  <a:lnTo>
                    <a:pt x="42005" y="42154"/>
                  </a:lnTo>
                  <a:cubicBezTo>
                    <a:pt x="42061" y="42080"/>
                    <a:pt x="42098" y="42024"/>
                    <a:pt x="42154" y="41968"/>
                  </a:cubicBezTo>
                  <a:lnTo>
                    <a:pt x="187"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0"/>
            <p:cNvSpPr/>
            <p:nvPr/>
          </p:nvSpPr>
          <p:spPr>
            <a:xfrm>
              <a:off x="954676" y="299809"/>
              <a:ext cx="1379616" cy="1380234"/>
            </a:xfrm>
            <a:custGeom>
              <a:avLst/>
              <a:gdLst/>
              <a:ahLst/>
              <a:cxnLst/>
              <a:rect l="l" t="t" r="r" b="b"/>
              <a:pathLst>
                <a:path w="42378" h="42397" extrusionOk="0">
                  <a:moveTo>
                    <a:pt x="168" y="1"/>
                  </a:moveTo>
                  <a:cubicBezTo>
                    <a:pt x="94" y="57"/>
                    <a:pt x="57" y="94"/>
                    <a:pt x="1" y="168"/>
                  </a:cubicBezTo>
                  <a:lnTo>
                    <a:pt x="42229" y="42396"/>
                  </a:lnTo>
                  <a:cubicBezTo>
                    <a:pt x="42247" y="42322"/>
                    <a:pt x="42303" y="42247"/>
                    <a:pt x="42378" y="42210"/>
                  </a:cubicBezTo>
                  <a:lnTo>
                    <a:pt x="168"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p:nvPr/>
          </p:nvSpPr>
          <p:spPr>
            <a:xfrm>
              <a:off x="914698" y="336791"/>
              <a:ext cx="1382025" cy="1382611"/>
            </a:xfrm>
            <a:custGeom>
              <a:avLst/>
              <a:gdLst/>
              <a:ahLst/>
              <a:cxnLst/>
              <a:rect l="l" t="t" r="r" b="b"/>
              <a:pathLst>
                <a:path w="42452" h="42470" extrusionOk="0">
                  <a:moveTo>
                    <a:pt x="168" y="0"/>
                  </a:moveTo>
                  <a:lnTo>
                    <a:pt x="1" y="168"/>
                  </a:lnTo>
                  <a:lnTo>
                    <a:pt x="42303" y="42470"/>
                  </a:lnTo>
                  <a:cubicBezTo>
                    <a:pt x="42340" y="42395"/>
                    <a:pt x="42415" y="42340"/>
                    <a:pt x="42452" y="42284"/>
                  </a:cubicBezTo>
                  <a:lnTo>
                    <a:pt x="168"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0"/>
            <p:cNvSpPr/>
            <p:nvPr/>
          </p:nvSpPr>
          <p:spPr>
            <a:xfrm>
              <a:off x="877130" y="375564"/>
              <a:ext cx="1381439" cy="1380820"/>
            </a:xfrm>
            <a:custGeom>
              <a:avLst/>
              <a:gdLst/>
              <a:ahLst/>
              <a:cxnLst/>
              <a:rect l="l" t="t" r="r" b="b"/>
              <a:pathLst>
                <a:path w="42434" h="42415" extrusionOk="0">
                  <a:moveTo>
                    <a:pt x="150" y="0"/>
                  </a:moveTo>
                  <a:lnTo>
                    <a:pt x="1" y="168"/>
                  </a:lnTo>
                  <a:lnTo>
                    <a:pt x="42247" y="42414"/>
                  </a:lnTo>
                  <a:cubicBezTo>
                    <a:pt x="42303" y="42358"/>
                    <a:pt x="42359" y="42321"/>
                    <a:pt x="42433" y="42247"/>
                  </a:cubicBezTo>
                  <a:lnTo>
                    <a:pt x="150"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a:off x="842003" y="416746"/>
              <a:ext cx="1375351" cy="1374765"/>
            </a:xfrm>
            <a:custGeom>
              <a:avLst/>
              <a:gdLst/>
              <a:ahLst/>
              <a:cxnLst/>
              <a:rect l="l" t="t" r="r" b="b"/>
              <a:pathLst>
                <a:path w="42247" h="42229" extrusionOk="0">
                  <a:moveTo>
                    <a:pt x="149" y="1"/>
                  </a:moveTo>
                  <a:cubicBezTo>
                    <a:pt x="93" y="56"/>
                    <a:pt x="56" y="112"/>
                    <a:pt x="0" y="187"/>
                  </a:cubicBezTo>
                  <a:lnTo>
                    <a:pt x="42061" y="42228"/>
                  </a:lnTo>
                  <a:cubicBezTo>
                    <a:pt x="42117" y="42191"/>
                    <a:pt x="42172" y="42154"/>
                    <a:pt x="42247" y="42098"/>
                  </a:cubicBezTo>
                  <a:lnTo>
                    <a:pt x="149"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a:off x="808666" y="459751"/>
              <a:ext cx="1365682" cy="1365682"/>
            </a:xfrm>
            <a:custGeom>
              <a:avLst/>
              <a:gdLst/>
              <a:ahLst/>
              <a:cxnLst/>
              <a:rect l="l" t="t" r="r" b="b"/>
              <a:pathLst>
                <a:path w="41950" h="41950" extrusionOk="0">
                  <a:moveTo>
                    <a:pt x="150" y="1"/>
                  </a:moveTo>
                  <a:cubicBezTo>
                    <a:pt x="94" y="75"/>
                    <a:pt x="57" y="113"/>
                    <a:pt x="1" y="187"/>
                  </a:cubicBezTo>
                  <a:lnTo>
                    <a:pt x="41763" y="41950"/>
                  </a:lnTo>
                  <a:cubicBezTo>
                    <a:pt x="41801" y="41894"/>
                    <a:pt x="41875" y="41838"/>
                    <a:pt x="41950" y="41801"/>
                  </a:cubicBezTo>
                  <a:lnTo>
                    <a:pt x="150"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0"/>
            <p:cNvSpPr/>
            <p:nvPr/>
          </p:nvSpPr>
          <p:spPr>
            <a:xfrm>
              <a:off x="777186" y="505198"/>
              <a:ext cx="1351716" cy="1351749"/>
            </a:xfrm>
            <a:custGeom>
              <a:avLst/>
              <a:gdLst/>
              <a:ahLst/>
              <a:cxnLst/>
              <a:rect l="l" t="t" r="r" b="b"/>
              <a:pathLst>
                <a:path w="41521" h="41522" extrusionOk="0">
                  <a:moveTo>
                    <a:pt x="130" y="1"/>
                  </a:moveTo>
                  <a:lnTo>
                    <a:pt x="0" y="206"/>
                  </a:lnTo>
                  <a:lnTo>
                    <a:pt x="41316" y="41521"/>
                  </a:lnTo>
                  <a:cubicBezTo>
                    <a:pt x="41372" y="41447"/>
                    <a:pt x="41446" y="41410"/>
                    <a:pt x="41521" y="41354"/>
                  </a:cubicBezTo>
                  <a:lnTo>
                    <a:pt x="130"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a:off x="748700" y="553087"/>
              <a:ext cx="1332346" cy="1331727"/>
            </a:xfrm>
            <a:custGeom>
              <a:avLst/>
              <a:gdLst/>
              <a:ahLst/>
              <a:cxnLst/>
              <a:rect l="l" t="t" r="r" b="b"/>
              <a:pathLst>
                <a:path w="40926" h="40907" extrusionOk="0">
                  <a:moveTo>
                    <a:pt x="131" y="0"/>
                  </a:moveTo>
                  <a:cubicBezTo>
                    <a:pt x="75" y="56"/>
                    <a:pt x="56" y="130"/>
                    <a:pt x="0" y="205"/>
                  </a:cubicBezTo>
                  <a:lnTo>
                    <a:pt x="40721" y="40907"/>
                  </a:lnTo>
                  <a:cubicBezTo>
                    <a:pt x="40795" y="40869"/>
                    <a:pt x="40851" y="40813"/>
                    <a:pt x="40925" y="40795"/>
                  </a:cubicBezTo>
                  <a:lnTo>
                    <a:pt x="131"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a:off x="722656" y="602766"/>
              <a:ext cx="1308711" cy="1308092"/>
            </a:xfrm>
            <a:custGeom>
              <a:avLst/>
              <a:gdLst/>
              <a:ahLst/>
              <a:cxnLst/>
              <a:rect l="l" t="t" r="r" b="b"/>
              <a:pathLst>
                <a:path w="40200" h="40181" extrusionOk="0">
                  <a:moveTo>
                    <a:pt x="112" y="0"/>
                  </a:moveTo>
                  <a:cubicBezTo>
                    <a:pt x="56" y="75"/>
                    <a:pt x="37" y="149"/>
                    <a:pt x="0" y="205"/>
                  </a:cubicBezTo>
                  <a:lnTo>
                    <a:pt x="39957" y="40181"/>
                  </a:lnTo>
                  <a:cubicBezTo>
                    <a:pt x="40032" y="40162"/>
                    <a:pt x="40125" y="40125"/>
                    <a:pt x="40199" y="40088"/>
                  </a:cubicBezTo>
                  <a:lnTo>
                    <a:pt x="112"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0"/>
            <p:cNvSpPr/>
            <p:nvPr/>
          </p:nvSpPr>
          <p:spPr>
            <a:xfrm>
              <a:off x="699021" y="654854"/>
              <a:ext cx="1279021" cy="1280258"/>
            </a:xfrm>
            <a:custGeom>
              <a:avLst/>
              <a:gdLst/>
              <a:ahLst/>
              <a:cxnLst/>
              <a:rect l="l" t="t" r="r" b="b"/>
              <a:pathLst>
                <a:path w="39288" h="39326" extrusionOk="0">
                  <a:moveTo>
                    <a:pt x="93" y="1"/>
                  </a:moveTo>
                  <a:cubicBezTo>
                    <a:pt x="75" y="75"/>
                    <a:pt x="19" y="168"/>
                    <a:pt x="0" y="243"/>
                  </a:cubicBezTo>
                  <a:lnTo>
                    <a:pt x="39083" y="39325"/>
                  </a:lnTo>
                  <a:cubicBezTo>
                    <a:pt x="39157" y="39307"/>
                    <a:pt x="39213" y="39251"/>
                    <a:pt x="39288" y="39232"/>
                  </a:cubicBezTo>
                  <a:lnTo>
                    <a:pt x="93"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0"/>
            <p:cNvSpPr/>
            <p:nvPr/>
          </p:nvSpPr>
          <p:spPr>
            <a:xfrm>
              <a:off x="677209" y="710588"/>
              <a:ext cx="1245717" cy="1245099"/>
            </a:xfrm>
            <a:custGeom>
              <a:avLst/>
              <a:gdLst/>
              <a:ahLst/>
              <a:cxnLst/>
              <a:rect l="l" t="t" r="r" b="b"/>
              <a:pathLst>
                <a:path w="38265" h="38246" extrusionOk="0">
                  <a:moveTo>
                    <a:pt x="93" y="1"/>
                  </a:moveTo>
                  <a:cubicBezTo>
                    <a:pt x="56" y="57"/>
                    <a:pt x="37" y="150"/>
                    <a:pt x="0" y="224"/>
                  </a:cubicBezTo>
                  <a:lnTo>
                    <a:pt x="38003" y="38246"/>
                  </a:lnTo>
                  <a:cubicBezTo>
                    <a:pt x="38097" y="38246"/>
                    <a:pt x="38190" y="38190"/>
                    <a:pt x="38264" y="38172"/>
                  </a:cubicBezTo>
                  <a:lnTo>
                    <a:pt x="93"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a:off x="659630" y="768764"/>
              <a:ext cx="1205707" cy="1205707"/>
            </a:xfrm>
            <a:custGeom>
              <a:avLst/>
              <a:gdLst/>
              <a:ahLst/>
              <a:cxnLst/>
              <a:rect l="l" t="t" r="r" b="b"/>
              <a:pathLst>
                <a:path w="37036" h="37036" extrusionOk="0">
                  <a:moveTo>
                    <a:pt x="75" y="0"/>
                  </a:moveTo>
                  <a:cubicBezTo>
                    <a:pt x="38" y="94"/>
                    <a:pt x="19" y="168"/>
                    <a:pt x="1" y="261"/>
                  </a:cubicBezTo>
                  <a:lnTo>
                    <a:pt x="36775" y="37036"/>
                  </a:lnTo>
                  <a:cubicBezTo>
                    <a:pt x="36850" y="37017"/>
                    <a:pt x="36943" y="36980"/>
                    <a:pt x="37036" y="36961"/>
                  </a:cubicBezTo>
                  <a:lnTo>
                    <a:pt x="75"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0"/>
            <p:cNvSpPr/>
            <p:nvPr/>
          </p:nvSpPr>
          <p:spPr>
            <a:xfrm>
              <a:off x="644492" y="829967"/>
              <a:ext cx="1158470" cy="1159056"/>
            </a:xfrm>
            <a:custGeom>
              <a:avLst/>
              <a:gdLst/>
              <a:ahLst/>
              <a:cxnLst/>
              <a:rect l="l" t="t" r="r" b="b"/>
              <a:pathLst>
                <a:path w="35585" h="35603" extrusionOk="0">
                  <a:moveTo>
                    <a:pt x="75" y="0"/>
                  </a:moveTo>
                  <a:lnTo>
                    <a:pt x="0" y="279"/>
                  </a:lnTo>
                  <a:lnTo>
                    <a:pt x="35342" y="35603"/>
                  </a:lnTo>
                  <a:cubicBezTo>
                    <a:pt x="35417" y="35603"/>
                    <a:pt x="35528" y="35565"/>
                    <a:pt x="35584" y="35547"/>
                  </a:cubicBezTo>
                  <a:lnTo>
                    <a:pt x="75"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0"/>
            <p:cNvSpPr/>
            <p:nvPr/>
          </p:nvSpPr>
          <p:spPr>
            <a:xfrm>
              <a:off x="632967" y="895402"/>
              <a:ext cx="1105763" cy="1103907"/>
            </a:xfrm>
            <a:custGeom>
              <a:avLst/>
              <a:gdLst/>
              <a:ahLst/>
              <a:cxnLst/>
              <a:rect l="l" t="t" r="r" b="b"/>
              <a:pathLst>
                <a:path w="33966" h="33909" extrusionOk="0">
                  <a:moveTo>
                    <a:pt x="56" y="0"/>
                  </a:moveTo>
                  <a:cubicBezTo>
                    <a:pt x="19" y="93"/>
                    <a:pt x="19" y="186"/>
                    <a:pt x="1" y="279"/>
                  </a:cubicBezTo>
                  <a:lnTo>
                    <a:pt x="33649" y="33909"/>
                  </a:lnTo>
                  <a:cubicBezTo>
                    <a:pt x="33761" y="33909"/>
                    <a:pt x="33854" y="33909"/>
                    <a:pt x="33965" y="33890"/>
                  </a:cubicBezTo>
                  <a:lnTo>
                    <a:pt x="56"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0"/>
            <p:cNvSpPr/>
            <p:nvPr/>
          </p:nvSpPr>
          <p:spPr>
            <a:xfrm>
              <a:off x="626293" y="963866"/>
              <a:ext cx="1042769" cy="1042672"/>
            </a:xfrm>
            <a:custGeom>
              <a:avLst/>
              <a:gdLst/>
              <a:ahLst/>
              <a:cxnLst/>
              <a:rect l="l" t="t" r="r" b="b"/>
              <a:pathLst>
                <a:path w="32031" h="32028" extrusionOk="0">
                  <a:moveTo>
                    <a:pt x="20" y="0"/>
                  </a:moveTo>
                  <a:cubicBezTo>
                    <a:pt x="20" y="93"/>
                    <a:pt x="1" y="223"/>
                    <a:pt x="1" y="317"/>
                  </a:cubicBezTo>
                  <a:lnTo>
                    <a:pt x="31714" y="32011"/>
                  </a:lnTo>
                  <a:cubicBezTo>
                    <a:pt x="31751" y="32023"/>
                    <a:pt x="31788" y="32027"/>
                    <a:pt x="31825" y="32027"/>
                  </a:cubicBezTo>
                  <a:cubicBezTo>
                    <a:pt x="31898" y="32027"/>
                    <a:pt x="31968" y="32011"/>
                    <a:pt x="32030" y="32011"/>
                  </a:cubicBezTo>
                  <a:lnTo>
                    <a:pt x="20"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624503" y="1038384"/>
              <a:ext cx="970627" cy="970041"/>
            </a:xfrm>
            <a:custGeom>
              <a:avLst/>
              <a:gdLst/>
              <a:ahLst/>
              <a:cxnLst/>
              <a:rect l="l" t="t" r="r" b="b"/>
              <a:pathLst>
                <a:path w="29815" h="29797" extrusionOk="0">
                  <a:moveTo>
                    <a:pt x="0" y="0"/>
                  </a:moveTo>
                  <a:lnTo>
                    <a:pt x="0" y="317"/>
                  </a:lnTo>
                  <a:lnTo>
                    <a:pt x="29480" y="29796"/>
                  </a:lnTo>
                  <a:lnTo>
                    <a:pt x="29815" y="29796"/>
                  </a:lnTo>
                  <a:lnTo>
                    <a:pt x="0"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628116" y="1118339"/>
              <a:ext cx="886440" cy="886440"/>
            </a:xfrm>
            <a:custGeom>
              <a:avLst/>
              <a:gdLst/>
              <a:ahLst/>
              <a:cxnLst/>
              <a:rect l="l" t="t" r="r" b="b"/>
              <a:pathLst>
                <a:path w="27229" h="27229" extrusionOk="0">
                  <a:moveTo>
                    <a:pt x="1" y="1"/>
                  </a:moveTo>
                  <a:lnTo>
                    <a:pt x="1" y="1"/>
                  </a:lnTo>
                  <a:cubicBezTo>
                    <a:pt x="19" y="150"/>
                    <a:pt x="38" y="261"/>
                    <a:pt x="38" y="373"/>
                  </a:cubicBezTo>
                  <a:lnTo>
                    <a:pt x="26856" y="27210"/>
                  </a:lnTo>
                  <a:cubicBezTo>
                    <a:pt x="26968" y="27228"/>
                    <a:pt x="27079" y="27228"/>
                    <a:pt x="27228" y="27228"/>
                  </a:cubicBezTo>
                  <a:lnTo>
                    <a:pt x="1"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0"/>
            <p:cNvSpPr/>
            <p:nvPr/>
          </p:nvSpPr>
          <p:spPr>
            <a:xfrm>
              <a:off x="639641" y="1207410"/>
              <a:ext cx="786464" cy="785845"/>
            </a:xfrm>
            <a:custGeom>
              <a:avLst/>
              <a:gdLst/>
              <a:ahLst/>
              <a:cxnLst/>
              <a:rect l="l" t="t" r="r" b="b"/>
              <a:pathLst>
                <a:path w="24158" h="24139" extrusionOk="0">
                  <a:moveTo>
                    <a:pt x="0" y="1"/>
                  </a:moveTo>
                  <a:lnTo>
                    <a:pt x="0" y="1"/>
                  </a:lnTo>
                  <a:cubicBezTo>
                    <a:pt x="38" y="131"/>
                    <a:pt x="56" y="280"/>
                    <a:pt x="75" y="392"/>
                  </a:cubicBezTo>
                  <a:lnTo>
                    <a:pt x="23766" y="24064"/>
                  </a:lnTo>
                  <a:cubicBezTo>
                    <a:pt x="23897" y="24102"/>
                    <a:pt x="24046" y="24120"/>
                    <a:pt x="24157" y="24139"/>
                  </a:cubicBezTo>
                  <a:lnTo>
                    <a:pt x="0"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0"/>
            <p:cNvSpPr/>
            <p:nvPr/>
          </p:nvSpPr>
          <p:spPr>
            <a:xfrm>
              <a:off x="663276" y="1306767"/>
              <a:ext cx="662852" cy="662885"/>
            </a:xfrm>
            <a:custGeom>
              <a:avLst/>
              <a:gdLst/>
              <a:ahLst/>
              <a:cxnLst/>
              <a:rect l="l" t="t" r="r" b="b"/>
              <a:pathLst>
                <a:path w="20361" h="20362" extrusionOk="0">
                  <a:moveTo>
                    <a:pt x="0" y="1"/>
                  </a:moveTo>
                  <a:lnTo>
                    <a:pt x="0" y="1"/>
                  </a:lnTo>
                  <a:cubicBezTo>
                    <a:pt x="56" y="168"/>
                    <a:pt x="93" y="336"/>
                    <a:pt x="130" y="466"/>
                  </a:cubicBezTo>
                  <a:lnTo>
                    <a:pt x="19895" y="20231"/>
                  </a:lnTo>
                  <a:cubicBezTo>
                    <a:pt x="20063" y="20268"/>
                    <a:pt x="20193" y="20324"/>
                    <a:pt x="20360" y="20361"/>
                  </a:cubicBezTo>
                  <a:lnTo>
                    <a:pt x="0"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706899" y="1427970"/>
              <a:ext cx="498645" cy="498645"/>
            </a:xfrm>
            <a:custGeom>
              <a:avLst/>
              <a:gdLst/>
              <a:ahLst/>
              <a:cxnLst/>
              <a:rect l="l" t="t" r="r" b="b"/>
              <a:pathLst>
                <a:path w="15317" h="15317" extrusionOk="0">
                  <a:moveTo>
                    <a:pt x="0" y="0"/>
                  </a:moveTo>
                  <a:lnTo>
                    <a:pt x="0" y="0"/>
                  </a:lnTo>
                  <a:cubicBezTo>
                    <a:pt x="112" y="205"/>
                    <a:pt x="186" y="409"/>
                    <a:pt x="298" y="614"/>
                  </a:cubicBezTo>
                  <a:lnTo>
                    <a:pt x="14721" y="15038"/>
                  </a:lnTo>
                  <a:cubicBezTo>
                    <a:pt x="14926" y="15131"/>
                    <a:pt x="15112" y="15224"/>
                    <a:pt x="15317" y="15317"/>
                  </a:cubicBezTo>
                  <a:lnTo>
                    <a:pt x="0" y="0"/>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0"/>
            <p:cNvSpPr/>
            <p:nvPr/>
          </p:nvSpPr>
          <p:spPr>
            <a:xfrm>
              <a:off x="811694" y="1609106"/>
              <a:ext cx="211510" cy="211477"/>
            </a:xfrm>
            <a:custGeom>
              <a:avLst/>
              <a:gdLst/>
              <a:ahLst/>
              <a:cxnLst/>
              <a:rect l="l" t="t" r="r" b="b"/>
              <a:pathLst>
                <a:path w="6497" h="6496" extrusionOk="0">
                  <a:moveTo>
                    <a:pt x="1" y="1"/>
                  </a:moveTo>
                  <a:cubicBezTo>
                    <a:pt x="392" y="540"/>
                    <a:pt x="801" y="1061"/>
                    <a:pt x="1211" y="1545"/>
                  </a:cubicBezTo>
                  <a:lnTo>
                    <a:pt x="4989" y="5305"/>
                  </a:lnTo>
                  <a:cubicBezTo>
                    <a:pt x="5472" y="5733"/>
                    <a:pt x="5975" y="6124"/>
                    <a:pt x="6496" y="6496"/>
                  </a:cubicBezTo>
                  <a:lnTo>
                    <a:pt x="1" y="1"/>
                  </a:lnTo>
                  <a:close/>
                </a:path>
              </a:pathLst>
            </a:custGeom>
            <a:solidFill>
              <a:srgbClr val="EDD2BF"/>
            </a:solidFill>
            <a:ln w="9525" cap="flat" cmpd="sng">
              <a:solidFill>
                <a:srgbClr val="EDD2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1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6">
    <p:bg>
      <p:bgPr>
        <a:solidFill>
          <a:schemeClr val="lt1"/>
        </a:solidFill>
        <a:effectLst/>
      </p:bgPr>
    </p:bg>
    <p:spTree>
      <p:nvGrpSpPr>
        <p:cNvPr id="1" name="Shape 317"/>
        <p:cNvGrpSpPr/>
        <p:nvPr/>
      </p:nvGrpSpPr>
      <p:grpSpPr>
        <a:xfrm>
          <a:off x="0" y="0"/>
          <a:ext cx="0" cy="0"/>
          <a:chOff x="0" y="0"/>
          <a:chExt cx="0" cy="0"/>
        </a:xfrm>
      </p:grpSpPr>
      <p:sp>
        <p:nvSpPr>
          <p:cNvPr id="318" name="Google Shape;318;p13"/>
          <p:cNvSpPr/>
          <p:nvPr/>
        </p:nvSpPr>
        <p:spPr>
          <a:xfrm>
            <a:off x="730800" y="-443801"/>
            <a:ext cx="7750517" cy="4621770"/>
          </a:xfrm>
          <a:custGeom>
            <a:avLst/>
            <a:gdLst/>
            <a:ahLst/>
            <a:cxnLst/>
            <a:rect l="l" t="t" r="r" b="b"/>
            <a:pathLst>
              <a:path w="232626" h="138719" extrusionOk="0">
                <a:moveTo>
                  <a:pt x="178563" y="0"/>
                </a:moveTo>
                <a:cubicBezTo>
                  <a:pt x="138666" y="0"/>
                  <a:pt x="85857" y="30804"/>
                  <a:pt x="53316" y="30804"/>
                </a:cubicBezTo>
                <a:cubicBezTo>
                  <a:pt x="51617" y="30804"/>
                  <a:pt x="49973" y="30720"/>
                  <a:pt x="48389" y="30543"/>
                </a:cubicBezTo>
                <a:cubicBezTo>
                  <a:pt x="46023" y="30280"/>
                  <a:pt x="43910" y="30163"/>
                  <a:pt x="42015" y="30163"/>
                </a:cubicBezTo>
                <a:cubicBezTo>
                  <a:pt x="28122" y="30163"/>
                  <a:pt x="26012" y="36445"/>
                  <a:pt x="22432" y="37161"/>
                </a:cubicBezTo>
                <a:cubicBezTo>
                  <a:pt x="16410" y="38382"/>
                  <a:pt x="12803" y="41556"/>
                  <a:pt x="10226" y="44648"/>
                </a:cubicBezTo>
                <a:cubicBezTo>
                  <a:pt x="2224" y="54249"/>
                  <a:pt x="0" y="65940"/>
                  <a:pt x="10985" y="74728"/>
                </a:cubicBezTo>
                <a:cubicBezTo>
                  <a:pt x="15189" y="78091"/>
                  <a:pt x="21292" y="81075"/>
                  <a:pt x="22215" y="85035"/>
                </a:cubicBezTo>
                <a:cubicBezTo>
                  <a:pt x="23082" y="88751"/>
                  <a:pt x="19122" y="92413"/>
                  <a:pt x="19963" y="96156"/>
                </a:cubicBezTo>
                <a:cubicBezTo>
                  <a:pt x="21130" y="101119"/>
                  <a:pt x="30433" y="104564"/>
                  <a:pt x="33688" y="109284"/>
                </a:cubicBezTo>
                <a:cubicBezTo>
                  <a:pt x="34990" y="111128"/>
                  <a:pt x="35288" y="113217"/>
                  <a:pt x="34556" y="115142"/>
                </a:cubicBezTo>
                <a:cubicBezTo>
                  <a:pt x="33390" y="118180"/>
                  <a:pt x="29809" y="120730"/>
                  <a:pt x="28209" y="123686"/>
                </a:cubicBezTo>
                <a:cubicBezTo>
                  <a:pt x="25659" y="128433"/>
                  <a:pt x="28589" y="132881"/>
                  <a:pt x="32657" y="137113"/>
                </a:cubicBezTo>
                <a:cubicBezTo>
                  <a:pt x="33200" y="137655"/>
                  <a:pt x="33769" y="138225"/>
                  <a:pt x="34773" y="138577"/>
                </a:cubicBezTo>
                <a:cubicBezTo>
                  <a:pt x="35008" y="138648"/>
                  <a:pt x="35283" y="138718"/>
                  <a:pt x="35547" y="138718"/>
                </a:cubicBezTo>
                <a:cubicBezTo>
                  <a:pt x="35588" y="138718"/>
                  <a:pt x="35628" y="138717"/>
                  <a:pt x="35668" y="138713"/>
                </a:cubicBezTo>
                <a:cubicBezTo>
                  <a:pt x="36265" y="138659"/>
                  <a:pt x="36590" y="138306"/>
                  <a:pt x="36672" y="137953"/>
                </a:cubicBezTo>
                <a:cubicBezTo>
                  <a:pt x="36916" y="137031"/>
                  <a:pt x="36346" y="136190"/>
                  <a:pt x="36183" y="135268"/>
                </a:cubicBezTo>
                <a:cubicBezTo>
                  <a:pt x="35993" y="134373"/>
                  <a:pt x="36075" y="133451"/>
                  <a:pt x="36346" y="132529"/>
                </a:cubicBezTo>
                <a:cubicBezTo>
                  <a:pt x="37404" y="129111"/>
                  <a:pt x="41961" y="126806"/>
                  <a:pt x="45107" y="123849"/>
                </a:cubicBezTo>
                <a:cubicBezTo>
                  <a:pt x="48823" y="120432"/>
                  <a:pt x="49962" y="116282"/>
                  <a:pt x="48281" y="112484"/>
                </a:cubicBezTo>
                <a:cubicBezTo>
                  <a:pt x="46572" y="108660"/>
                  <a:pt x="42178" y="105025"/>
                  <a:pt x="42883" y="101119"/>
                </a:cubicBezTo>
                <a:cubicBezTo>
                  <a:pt x="43534" y="97648"/>
                  <a:pt x="51969" y="100767"/>
                  <a:pt x="53136" y="97268"/>
                </a:cubicBezTo>
                <a:cubicBezTo>
                  <a:pt x="53605" y="95876"/>
                  <a:pt x="55836" y="90750"/>
                  <a:pt x="61131" y="90750"/>
                </a:cubicBezTo>
                <a:cubicBezTo>
                  <a:pt x="65334" y="90750"/>
                  <a:pt x="71466" y="93978"/>
                  <a:pt x="80178" y="104862"/>
                </a:cubicBezTo>
                <a:cubicBezTo>
                  <a:pt x="99979" y="129626"/>
                  <a:pt x="146198" y="131661"/>
                  <a:pt x="153304" y="131661"/>
                </a:cubicBezTo>
                <a:cubicBezTo>
                  <a:pt x="225508" y="131661"/>
                  <a:pt x="232614" y="88751"/>
                  <a:pt x="232614" y="84086"/>
                </a:cubicBezTo>
                <a:cubicBezTo>
                  <a:pt x="232626" y="18484"/>
                  <a:pt x="209468" y="0"/>
                  <a:pt x="1785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2444965" y="4605189"/>
            <a:ext cx="660340" cy="538318"/>
          </a:xfrm>
          <a:custGeom>
            <a:avLst/>
            <a:gdLst/>
            <a:ahLst/>
            <a:cxnLst/>
            <a:rect l="l" t="t" r="r" b="b"/>
            <a:pathLst>
              <a:path w="27253" h="22217" extrusionOk="0">
                <a:moveTo>
                  <a:pt x="9007" y="1"/>
                </a:moveTo>
                <a:lnTo>
                  <a:pt x="9073" y="9074"/>
                </a:lnTo>
                <a:lnTo>
                  <a:pt x="0" y="1"/>
                </a:lnTo>
                <a:lnTo>
                  <a:pt x="0" y="1"/>
                </a:lnTo>
                <a:lnTo>
                  <a:pt x="234" y="22216"/>
                </a:lnTo>
                <a:lnTo>
                  <a:pt x="27253" y="22216"/>
                </a:lnTo>
                <a:lnTo>
                  <a:pt x="27253" y="9274"/>
                </a:lnTo>
                <a:lnTo>
                  <a:pt x="17980" y="1"/>
                </a:lnTo>
                <a:lnTo>
                  <a:pt x="18046" y="9040"/>
                </a:lnTo>
                <a:lnTo>
                  <a:pt x="9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1425701" y="4154980"/>
            <a:ext cx="1125920" cy="988511"/>
          </a:xfrm>
          <a:custGeom>
            <a:avLst/>
            <a:gdLst/>
            <a:ahLst/>
            <a:cxnLst/>
            <a:rect l="l" t="t" r="r" b="b"/>
            <a:pathLst>
              <a:path w="46468" h="40797" extrusionOk="0">
                <a:moveTo>
                  <a:pt x="18014" y="1"/>
                </a:moveTo>
                <a:lnTo>
                  <a:pt x="18014" y="16145"/>
                </a:lnTo>
                <a:lnTo>
                  <a:pt x="15679" y="16145"/>
                </a:lnTo>
                <a:lnTo>
                  <a:pt x="15679" y="23617"/>
                </a:lnTo>
                <a:lnTo>
                  <a:pt x="1" y="23617"/>
                </a:lnTo>
                <a:lnTo>
                  <a:pt x="1" y="40796"/>
                </a:lnTo>
                <a:lnTo>
                  <a:pt x="46467" y="40796"/>
                </a:lnTo>
                <a:lnTo>
                  <a:pt x="46467" y="29655"/>
                </a:lnTo>
                <a:lnTo>
                  <a:pt x="31356" y="29655"/>
                </a:lnTo>
                <a:lnTo>
                  <a:pt x="31356" y="16145"/>
                </a:lnTo>
                <a:lnTo>
                  <a:pt x="21649" y="16145"/>
                </a:lnTo>
                <a:lnTo>
                  <a:pt x="216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7759325" y="3678863"/>
            <a:ext cx="880675" cy="222875"/>
          </a:xfrm>
          <a:custGeom>
            <a:avLst/>
            <a:gdLst/>
            <a:ahLst/>
            <a:cxnLst/>
            <a:rect l="l" t="t" r="r" b="b"/>
            <a:pathLst>
              <a:path w="35227" h="8915" extrusionOk="0">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3"/>
          <p:cNvSpPr/>
          <p:nvPr/>
        </p:nvSpPr>
        <p:spPr>
          <a:xfrm>
            <a:off x="3439863" y="4154975"/>
            <a:ext cx="1617700" cy="310000"/>
          </a:xfrm>
          <a:custGeom>
            <a:avLst/>
            <a:gdLst/>
            <a:ahLst/>
            <a:cxnLst/>
            <a:rect l="l" t="t" r="r" b="b"/>
            <a:pathLst>
              <a:path w="64708" h="12400" extrusionOk="0">
                <a:moveTo>
                  <a:pt x="24594" y="0"/>
                </a:moveTo>
                <a:cubicBezTo>
                  <a:pt x="23235" y="0"/>
                  <a:pt x="21887" y="428"/>
                  <a:pt x="20605" y="989"/>
                </a:cubicBezTo>
                <a:cubicBezTo>
                  <a:pt x="18645" y="1824"/>
                  <a:pt x="16844" y="2949"/>
                  <a:pt x="15205" y="4299"/>
                </a:cubicBezTo>
                <a:cubicBezTo>
                  <a:pt x="14176" y="5135"/>
                  <a:pt x="13212" y="6067"/>
                  <a:pt x="12730" y="7257"/>
                </a:cubicBezTo>
                <a:cubicBezTo>
                  <a:pt x="12537" y="7771"/>
                  <a:pt x="12409" y="8350"/>
                  <a:pt x="12087" y="8800"/>
                </a:cubicBezTo>
                <a:cubicBezTo>
                  <a:pt x="11639" y="9373"/>
                  <a:pt x="10932" y="9607"/>
                  <a:pt x="10187" y="9607"/>
                </a:cubicBezTo>
                <a:cubicBezTo>
                  <a:pt x="9596" y="9607"/>
                  <a:pt x="8981" y="9459"/>
                  <a:pt x="8455" y="9218"/>
                </a:cubicBezTo>
                <a:cubicBezTo>
                  <a:pt x="7233" y="8703"/>
                  <a:pt x="6140" y="7835"/>
                  <a:pt x="4822" y="7610"/>
                </a:cubicBezTo>
                <a:cubicBezTo>
                  <a:pt x="4585" y="7572"/>
                  <a:pt x="4360" y="7554"/>
                  <a:pt x="4146" y="7554"/>
                </a:cubicBezTo>
                <a:cubicBezTo>
                  <a:pt x="1627" y="7554"/>
                  <a:pt x="623" y="10044"/>
                  <a:pt x="1" y="12207"/>
                </a:cubicBezTo>
                <a:lnTo>
                  <a:pt x="62393" y="12207"/>
                </a:lnTo>
                <a:cubicBezTo>
                  <a:pt x="63165" y="12207"/>
                  <a:pt x="63968" y="12207"/>
                  <a:pt x="64708" y="12400"/>
                </a:cubicBezTo>
                <a:cubicBezTo>
                  <a:pt x="63185" y="11258"/>
                  <a:pt x="61529" y="10116"/>
                  <a:pt x="59715" y="10116"/>
                </a:cubicBezTo>
                <a:cubicBezTo>
                  <a:pt x="59538" y="10116"/>
                  <a:pt x="59359" y="10127"/>
                  <a:pt x="59179" y="10150"/>
                </a:cubicBezTo>
                <a:cubicBezTo>
                  <a:pt x="58452" y="10233"/>
                  <a:pt x="57684" y="10517"/>
                  <a:pt x="56981" y="10517"/>
                </a:cubicBezTo>
                <a:cubicBezTo>
                  <a:pt x="56596" y="10517"/>
                  <a:pt x="56230" y="10432"/>
                  <a:pt x="55900" y="10182"/>
                </a:cubicBezTo>
                <a:cubicBezTo>
                  <a:pt x="55611" y="9957"/>
                  <a:pt x="55418" y="9635"/>
                  <a:pt x="55161" y="9314"/>
                </a:cubicBezTo>
                <a:cubicBezTo>
                  <a:pt x="54073" y="7898"/>
                  <a:pt x="52190" y="7417"/>
                  <a:pt x="50325" y="7417"/>
                </a:cubicBezTo>
                <a:cubicBezTo>
                  <a:pt x="49820" y="7417"/>
                  <a:pt x="49315" y="7452"/>
                  <a:pt x="48828" y="7514"/>
                </a:cubicBezTo>
                <a:cubicBezTo>
                  <a:pt x="46771" y="7739"/>
                  <a:pt x="44810" y="8253"/>
                  <a:pt x="42946" y="9057"/>
                </a:cubicBezTo>
                <a:cubicBezTo>
                  <a:pt x="41789" y="9603"/>
                  <a:pt x="40631" y="10182"/>
                  <a:pt x="39346" y="10310"/>
                </a:cubicBezTo>
                <a:cubicBezTo>
                  <a:pt x="39203" y="10323"/>
                  <a:pt x="39062" y="10329"/>
                  <a:pt x="38922" y="10329"/>
                </a:cubicBezTo>
                <a:cubicBezTo>
                  <a:pt x="36128" y="10329"/>
                  <a:pt x="33859" y="7945"/>
                  <a:pt x="32145" y="5649"/>
                </a:cubicBezTo>
                <a:cubicBezTo>
                  <a:pt x="30377" y="3239"/>
                  <a:pt x="28416" y="539"/>
                  <a:pt x="25427" y="56"/>
                </a:cubicBezTo>
                <a:cubicBezTo>
                  <a:pt x="25149" y="18"/>
                  <a:pt x="24871" y="0"/>
                  <a:pt x="245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3"/>
          <p:cNvSpPr/>
          <p:nvPr/>
        </p:nvSpPr>
        <p:spPr>
          <a:xfrm flipH="1">
            <a:off x="261500" y="497113"/>
            <a:ext cx="880675" cy="222875"/>
          </a:xfrm>
          <a:custGeom>
            <a:avLst/>
            <a:gdLst/>
            <a:ahLst/>
            <a:cxnLst/>
            <a:rect l="l" t="t" r="r" b="b"/>
            <a:pathLst>
              <a:path w="35227" h="8915" extrusionOk="0">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13"/>
          <p:cNvGrpSpPr/>
          <p:nvPr/>
        </p:nvGrpSpPr>
        <p:grpSpPr>
          <a:xfrm flipH="1">
            <a:off x="5532753" y="4357265"/>
            <a:ext cx="1947310" cy="1947310"/>
            <a:chOff x="624503" y="61115"/>
            <a:chExt cx="1947310" cy="1947310"/>
          </a:xfrm>
        </p:grpSpPr>
        <p:sp>
          <p:nvSpPr>
            <p:cNvPr id="325" name="Google Shape;325;p13"/>
            <p:cNvSpPr/>
            <p:nvPr/>
          </p:nvSpPr>
          <p:spPr>
            <a:xfrm>
              <a:off x="2048296" y="171379"/>
              <a:ext cx="413839" cy="413221"/>
            </a:xfrm>
            <a:custGeom>
              <a:avLst/>
              <a:gdLst/>
              <a:ahLst/>
              <a:cxnLst/>
              <a:rect l="l" t="t" r="r" b="b"/>
              <a:pathLst>
                <a:path w="12712" h="12693" extrusionOk="0">
                  <a:moveTo>
                    <a:pt x="0" y="0"/>
                  </a:moveTo>
                  <a:lnTo>
                    <a:pt x="12712" y="12693"/>
                  </a:lnTo>
                  <a:cubicBezTo>
                    <a:pt x="12600" y="12469"/>
                    <a:pt x="12451" y="12228"/>
                    <a:pt x="12339" y="12004"/>
                  </a:cubicBezTo>
                  <a:lnTo>
                    <a:pt x="726" y="391"/>
                  </a:lnTo>
                  <a:cubicBezTo>
                    <a:pt x="503" y="242"/>
                    <a:pt x="261" y="131"/>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a:off x="1913778" y="112617"/>
              <a:ext cx="605914" cy="605881"/>
            </a:xfrm>
            <a:custGeom>
              <a:avLst/>
              <a:gdLst/>
              <a:ahLst/>
              <a:cxnLst/>
              <a:rect l="l" t="t" r="r" b="b"/>
              <a:pathLst>
                <a:path w="18612" h="18611" extrusionOk="0">
                  <a:moveTo>
                    <a:pt x="1" y="0"/>
                  </a:moveTo>
                  <a:lnTo>
                    <a:pt x="18612" y="18611"/>
                  </a:lnTo>
                  <a:cubicBezTo>
                    <a:pt x="18556" y="18481"/>
                    <a:pt x="18500" y="18313"/>
                    <a:pt x="18444" y="18127"/>
                  </a:cubicBezTo>
                  <a:lnTo>
                    <a:pt x="503" y="186"/>
                  </a:lnTo>
                  <a:cubicBezTo>
                    <a:pt x="354" y="130"/>
                    <a:pt x="150" y="74"/>
                    <a:pt x="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a:off x="1807747" y="84132"/>
              <a:ext cx="742254" cy="742221"/>
            </a:xfrm>
            <a:custGeom>
              <a:avLst/>
              <a:gdLst/>
              <a:ahLst/>
              <a:cxnLst/>
              <a:rect l="l" t="t" r="r" b="b"/>
              <a:pathLst>
                <a:path w="22800" h="22799" extrusionOk="0">
                  <a:moveTo>
                    <a:pt x="1" y="0"/>
                  </a:moveTo>
                  <a:lnTo>
                    <a:pt x="22799" y="22799"/>
                  </a:lnTo>
                  <a:cubicBezTo>
                    <a:pt x="22743" y="22650"/>
                    <a:pt x="22725" y="22519"/>
                    <a:pt x="22706" y="22370"/>
                  </a:cubicBezTo>
                  <a:lnTo>
                    <a:pt x="410" y="93"/>
                  </a:lnTo>
                  <a:cubicBezTo>
                    <a:pt x="280" y="75"/>
                    <a:pt x="131" y="19"/>
                    <a:pt x="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3"/>
            <p:cNvSpPr/>
            <p:nvPr/>
          </p:nvSpPr>
          <p:spPr>
            <a:xfrm>
              <a:off x="1715063" y="68375"/>
              <a:ext cx="850076" cy="849458"/>
            </a:xfrm>
            <a:custGeom>
              <a:avLst/>
              <a:gdLst/>
              <a:ahLst/>
              <a:cxnLst/>
              <a:rect l="l" t="t" r="r" b="b"/>
              <a:pathLst>
                <a:path w="26112" h="26093" extrusionOk="0">
                  <a:moveTo>
                    <a:pt x="1" y="0"/>
                  </a:moveTo>
                  <a:lnTo>
                    <a:pt x="26111" y="26093"/>
                  </a:lnTo>
                  <a:cubicBezTo>
                    <a:pt x="26111" y="25981"/>
                    <a:pt x="26093" y="25869"/>
                    <a:pt x="26056" y="25739"/>
                  </a:cubicBezTo>
                  <a:lnTo>
                    <a:pt x="373" y="38"/>
                  </a:lnTo>
                  <a:cubicBezTo>
                    <a:pt x="261" y="19"/>
                    <a:pt x="131" y="19"/>
                    <a:pt x="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a:off x="1632047" y="61115"/>
              <a:ext cx="939147" cy="939114"/>
            </a:xfrm>
            <a:custGeom>
              <a:avLst/>
              <a:gdLst/>
              <a:ahLst/>
              <a:cxnLst/>
              <a:rect l="l" t="t" r="r" b="b"/>
              <a:pathLst>
                <a:path w="28848" h="28847" extrusionOk="0">
                  <a:moveTo>
                    <a:pt x="1" y="0"/>
                  </a:moveTo>
                  <a:lnTo>
                    <a:pt x="28848" y="28847"/>
                  </a:lnTo>
                  <a:lnTo>
                    <a:pt x="28848" y="28549"/>
                  </a:lnTo>
                  <a:lnTo>
                    <a:pt x="354" y="37"/>
                  </a:lnTo>
                  <a:cubicBezTo>
                    <a:pt x="224" y="37"/>
                    <a:pt x="113" y="37"/>
                    <a:pt x="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1555706" y="62320"/>
              <a:ext cx="1016107" cy="1016074"/>
            </a:xfrm>
            <a:custGeom>
              <a:avLst/>
              <a:gdLst/>
              <a:ahLst/>
              <a:cxnLst/>
              <a:rect l="l" t="t" r="r" b="b"/>
              <a:pathLst>
                <a:path w="31212" h="31211" extrusionOk="0">
                  <a:moveTo>
                    <a:pt x="317" y="0"/>
                  </a:moveTo>
                  <a:cubicBezTo>
                    <a:pt x="206" y="0"/>
                    <a:pt x="113" y="0"/>
                    <a:pt x="1" y="19"/>
                  </a:cubicBezTo>
                  <a:lnTo>
                    <a:pt x="31193" y="31211"/>
                  </a:lnTo>
                  <a:cubicBezTo>
                    <a:pt x="31193" y="31099"/>
                    <a:pt x="31211" y="30987"/>
                    <a:pt x="31211" y="30894"/>
                  </a:cubicBezTo>
                  <a:lnTo>
                    <a:pt x="31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a:off x="1484215" y="66552"/>
              <a:ext cx="1082128" cy="1081510"/>
            </a:xfrm>
            <a:custGeom>
              <a:avLst/>
              <a:gdLst/>
              <a:ahLst/>
              <a:cxnLst/>
              <a:rect l="l" t="t" r="r" b="b"/>
              <a:pathLst>
                <a:path w="33240" h="33221" extrusionOk="0">
                  <a:moveTo>
                    <a:pt x="299" y="1"/>
                  </a:moveTo>
                  <a:cubicBezTo>
                    <a:pt x="206" y="1"/>
                    <a:pt x="112" y="19"/>
                    <a:pt x="1" y="19"/>
                  </a:cubicBezTo>
                  <a:lnTo>
                    <a:pt x="33202" y="33221"/>
                  </a:lnTo>
                  <a:cubicBezTo>
                    <a:pt x="33221" y="33146"/>
                    <a:pt x="33240" y="33053"/>
                    <a:pt x="33240" y="32942"/>
                  </a:cubicBezTo>
                  <a:lnTo>
                    <a:pt x="299"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1417575" y="76254"/>
              <a:ext cx="1139685" cy="1139067"/>
            </a:xfrm>
            <a:custGeom>
              <a:avLst/>
              <a:gdLst/>
              <a:ahLst/>
              <a:cxnLst/>
              <a:rect l="l" t="t" r="r" b="b"/>
              <a:pathLst>
                <a:path w="35008" h="34989" extrusionOk="0">
                  <a:moveTo>
                    <a:pt x="280" y="0"/>
                  </a:moveTo>
                  <a:cubicBezTo>
                    <a:pt x="187" y="38"/>
                    <a:pt x="94" y="56"/>
                    <a:pt x="1" y="56"/>
                  </a:cubicBezTo>
                  <a:lnTo>
                    <a:pt x="34952" y="34989"/>
                  </a:lnTo>
                  <a:lnTo>
                    <a:pt x="35008" y="34709"/>
                  </a:lnTo>
                  <a:lnTo>
                    <a:pt x="280"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a:off x="1355786" y="90187"/>
              <a:ext cx="1188160" cy="1188160"/>
            </a:xfrm>
            <a:custGeom>
              <a:avLst/>
              <a:gdLst/>
              <a:ahLst/>
              <a:cxnLst/>
              <a:rect l="l" t="t" r="r" b="b"/>
              <a:pathLst>
                <a:path w="36497" h="36497" extrusionOk="0">
                  <a:moveTo>
                    <a:pt x="242" y="0"/>
                  </a:moveTo>
                  <a:cubicBezTo>
                    <a:pt x="149" y="19"/>
                    <a:pt x="56" y="38"/>
                    <a:pt x="0" y="75"/>
                  </a:cubicBezTo>
                  <a:lnTo>
                    <a:pt x="36422" y="36496"/>
                  </a:lnTo>
                  <a:cubicBezTo>
                    <a:pt x="36440" y="36403"/>
                    <a:pt x="36477" y="36310"/>
                    <a:pt x="36496" y="36236"/>
                  </a:cubicBezTo>
                  <a:lnTo>
                    <a:pt x="242"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a:off x="1295787" y="106530"/>
              <a:ext cx="1231165" cy="1230579"/>
            </a:xfrm>
            <a:custGeom>
              <a:avLst/>
              <a:gdLst/>
              <a:ahLst/>
              <a:cxnLst/>
              <a:rect l="l" t="t" r="r" b="b"/>
              <a:pathLst>
                <a:path w="37818" h="37800" extrusionOk="0">
                  <a:moveTo>
                    <a:pt x="261" y="1"/>
                  </a:moveTo>
                  <a:cubicBezTo>
                    <a:pt x="168" y="38"/>
                    <a:pt x="94" y="57"/>
                    <a:pt x="1" y="75"/>
                  </a:cubicBezTo>
                  <a:lnTo>
                    <a:pt x="37725" y="37799"/>
                  </a:lnTo>
                  <a:cubicBezTo>
                    <a:pt x="37762" y="37744"/>
                    <a:pt x="37781" y="37651"/>
                    <a:pt x="37818" y="37576"/>
                  </a:cubicBezTo>
                  <a:lnTo>
                    <a:pt x="261"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1239467" y="126551"/>
              <a:ext cx="1267496" cy="1266910"/>
            </a:xfrm>
            <a:custGeom>
              <a:avLst/>
              <a:gdLst/>
              <a:ahLst/>
              <a:cxnLst/>
              <a:rect l="l" t="t" r="r" b="b"/>
              <a:pathLst>
                <a:path w="38934" h="38916" extrusionOk="0">
                  <a:moveTo>
                    <a:pt x="242" y="0"/>
                  </a:moveTo>
                  <a:cubicBezTo>
                    <a:pt x="168" y="19"/>
                    <a:pt x="75" y="75"/>
                    <a:pt x="0" y="93"/>
                  </a:cubicBezTo>
                  <a:lnTo>
                    <a:pt x="38841" y="38915"/>
                  </a:lnTo>
                  <a:cubicBezTo>
                    <a:pt x="38878" y="38841"/>
                    <a:pt x="38897" y="38785"/>
                    <a:pt x="38934" y="38710"/>
                  </a:cubicBezTo>
                  <a:lnTo>
                    <a:pt x="242"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a:off x="1186142" y="148949"/>
              <a:ext cx="1297805" cy="1299042"/>
            </a:xfrm>
            <a:custGeom>
              <a:avLst/>
              <a:gdLst/>
              <a:ahLst/>
              <a:cxnLst/>
              <a:rect l="l" t="t" r="r" b="b"/>
              <a:pathLst>
                <a:path w="39865" h="39903" extrusionOk="0">
                  <a:moveTo>
                    <a:pt x="224" y="1"/>
                  </a:moveTo>
                  <a:cubicBezTo>
                    <a:pt x="149" y="38"/>
                    <a:pt x="93" y="75"/>
                    <a:pt x="0" y="131"/>
                  </a:cubicBezTo>
                  <a:lnTo>
                    <a:pt x="39772" y="39902"/>
                  </a:lnTo>
                  <a:cubicBezTo>
                    <a:pt x="39790" y="39809"/>
                    <a:pt x="39846" y="39735"/>
                    <a:pt x="39865" y="39679"/>
                  </a:cubicBezTo>
                  <a:lnTo>
                    <a:pt x="224"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a:off x="1135258" y="174993"/>
              <a:ext cx="1323849" cy="1323882"/>
            </a:xfrm>
            <a:custGeom>
              <a:avLst/>
              <a:gdLst/>
              <a:ahLst/>
              <a:cxnLst/>
              <a:rect l="l" t="t" r="r" b="b"/>
              <a:pathLst>
                <a:path w="40665" h="40666" extrusionOk="0">
                  <a:moveTo>
                    <a:pt x="205" y="1"/>
                  </a:moveTo>
                  <a:cubicBezTo>
                    <a:pt x="130" y="38"/>
                    <a:pt x="74" y="75"/>
                    <a:pt x="0" y="113"/>
                  </a:cubicBezTo>
                  <a:lnTo>
                    <a:pt x="40553" y="40665"/>
                  </a:lnTo>
                  <a:cubicBezTo>
                    <a:pt x="40572" y="40591"/>
                    <a:pt x="40609" y="40517"/>
                    <a:pt x="40665" y="40461"/>
                  </a:cubicBezTo>
                  <a:lnTo>
                    <a:pt x="205"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3"/>
            <p:cNvSpPr/>
            <p:nvPr/>
          </p:nvSpPr>
          <p:spPr>
            <a:xfrm>
              <a:off x="1086165" y="202893"/>
              <a:ext cx="1345075" cy="1344456"/>
            </a:xfrm>
            <a:custGeom>
              <a:avLst/>
              <a:gdLst/>
              <a:ahLst/>
              <a:cxnLst/>
              <a:rect l="l" t="t" r="r" b="b"/>
              <a:pathLst>
                <a:path w="41317" h="41298" extrusionOk="0">
                  <a:moveTo>
                    <a:pt x="205" y="0"/>
                  </a:moveTo>
                  <a:cubicBezTo>
                    <a:pt x="131" y="56"/>
                    <a:pt x="56" y="93"/>
                    <a:pt x="1" y="112"/>
                  </a:cubicBezTo>
                  <a:lnTo>
                    <a:pt x="41168" y="41297"/>
                  </a:lnTo>
                  <a:lnTo>
                    <a:pt x="41316" y="41093"/>
                  </a:lnTo>
                  <a:lnTo>
                    <a:pt x="205"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a:off x="1040132" y="233169"/>
              <a:ext cx="1360799" cy="1360832"/>
            </a:xfrm>
            <a:custGeom>
              <a:avLst/>
              <a:gdLst/>
              <a:ahLst/>
              <a:cxnLst/>
              <a:rect l="l" t="t" r="r" b="b"/>
              <a:pathLst>
                <a:path w="41800" h="41801" extrusionOk="0">
                  <a:moveTo>
                    <a:pt x="205" y="1"/>
                  </a:moveTo>
                  <a:cubicBezTo>
                    <a:pt x="130" y="56"/>
                    <a:pt x="56" y="94"/>
                    <a:pt x="0" y="131"/>
                  </a:cubicBezTo>
                  <a:lnTo>
                    <a:pt x="41670" y="41800"/>
                  </a:lnTo>
                  <a:cubicBezTo>
                    <a:pt x="41707" y="41707"/>
                    <a:pt x="41744" y="41651"/>
                    <a:pt x="41800" y="41596"/>
                  </a:cubicBezTo>
                  <a:lnTo>
                    <a:pt x="205"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a:off x="995890" y="265268"/>
              <a:ext cx="1372323" cy="1372356"/>
            </a:xfrm>
            <a:custGeom>
              <a:avLst/>
              <a:gdLst/>
              <a:ahLst/>
              <a:cxnLst/>
              <a:rect l="l" t="t" r="r" b="b"/>
              <a:pathLst>
                <a:path w="42154" h="42155" extrusionOk="0">
                  <a:moveTo>
                    <a:pt x="187" y="1"/>
                  </a:moveTo>
                  <a:cubicBezTo>
                    <a:pt x="112" y="38"/>
                    <a:pt x="75" y="94"/>
                    <a:pt x="1" y="131"/>
                  </a:cubicBezTo>
                  <a:lnTo>
                    <a:pt x="42005" y="42154"/>
                  </a:lnTo>
                  <a:cubicBezTo>
                    <a:pt x="42061" y="42080"/>
                    <a:pt x="42098" y="42024"/>
                    <a:pt x="42154" y="41968"/>
                  </a:cubicBezTo>
                  <a:lnTo>
                    <a:pt x="187"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954676" y="299809"/>
              <a:ext cx="1379616" cy="1380234"/>
            </a:xfrm>
            <a:custGeom>
              <a:avLst/>
              <a:gdLst/>
              <a:ahLst/>
              <a:cxnLst/>
              <a:rect l="l" t="t" r="r" b="b"/>
              <a:pathLst>
                <a:path w="42378" h="42397" extrusionOk="0">
                  <a:moveTo>
                    <a:pt x="168" y="1"/>
                  </a:moveTo>
                  <a:cubicBezTo>
                    <a:pt x="94" y="57"/>
                    <a:pt x="57" y="94"/>
                    <a:pt x="1" y="168"/>
                  </a:cubicBezTo>
                  <a:lnTo>
                    <a:pt x="42229" y="42396"/>
                  </a:lnTo>
                  <a:cubicBezTo>
                    <a:pt x="42247" y="42322"/>
                    <a:pt x="42303" y="42247"/>
                    <a:pt x="42378" y="42210"/>
                  </a:cubicBezTo>
                  <a:lnTo>
                    <a:pt x="168"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a:off x="914698" y="336791"/>
              <a:ext cx="1382025" cy="1382611"/>
            </a:xfrm>
            <a:custGeom>
              <a:avLst/>
              <a:gdLst/>
              <a:ahLst/>
              <a:cxnLst/>
              <a:rect l="l" t="t" r="r" b="b"/>
              <a:pathLst>
                <a:path w="42452" h="42470" extrusionOk="0">
                  <a:moveTo>
                    <a:pt x="168" y="0"/>
                  </a:moveTo>
                  <a:lnTo>
                    <a:pt x="1" y="168"/>
                  </a:lnTo>
                  <a:lnTo>
                    <a:pt x="42303" y="42470"/>
                  </a:lnTo>
                  <a:cubicBezTo>
                    <a:pt x="42340" y="42395"/>
                    <a:pt x="42415" y="42340"/>
                    <a:pt x="42452" y="42284"/>
                  </a:cubicBezTo>
                  <a:lnTo>
                    <a:pt x="168"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a:off x="877130" y="375564"/>
              <a:ext cx="1381439" cy="1380820"/>
            </a:xfrm>
            <a:custGeom>
              <a:avLst/>
              <a:gdLst/>
              <a:ahLst/>
              <a:cxnLst/>
              <a:rect l="l" t="t" r="r" b="b"/>
              <a:pathLst>
                <a:path w="42434" h="42415" extrusionOk="0">
                  <a:moveTo>
                    <a:pt x="150" y="0"/>
                  </a:moveTo>
                  <a:lnTo>
                    <a:pt x="1" y="168"/>
                  </a:lnTo>
                  <a:lnTo>
                    <a:pt x="42247" y="42414"/>
                  </a:lnTo>
                  <a:cubicBezTo>
                    <a:pt x="42303" y="42358"/>
                    <a:pt x="42359" y="42321"/>
                    <a:pt x="42433" y="42247"/>
                  </a:cubicBezTo>
                  <a:lnTo>
                    <a:pt x="150"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a:off x="842003" y="416746"/>
              <a:ext cx="1375351" cy="1374765"/>
            </a:xfrm>
            <a:custGeom>
              <a:avLst/>
              <a:gdLst/>
              <a:ahLst/>
              <a:cxnLst/>
              <a:rect l="l" t="t" r="r" b="b"/>
              <a:pathLst>
                <a:path w="42247" h="42229" extrusionOk="0">
                  <a:moveTo>
                    <a:pt x="149" y="1"/>
                  </a:moveTo>
                  <a:cubicBezTo>
                    <a:pt x="93" y="56"/>
                    <a:pt x="56" y="112"/>
                    <a:pt x="0" y="187"/>
                  </a:cubicBezTo>
                  <a:lnTo>
                    <a:pt x="42061" y="42228"/>
                  </a:lnTo>
                  <a:cubicBezTo>
                    <a:pt x="42117" y="42191"/>
                    <a:pt x="42172" y="42154"/>
                    <a:pt x="42247" y="42098"/>
                  </a:cubicBezTo>
                  <a:lnTo>
                    <a:pt x="149"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a:off x="808666" y="459751"/>
              <a:ext cx="1365682" cy="1365682"/>
            </a:xfrm>
            <a:custGeom>
              <a:avLst/>
              <a:gdLst/>
              <a:ahLst/>
              <a:cxnLst/>
              <a:rect l="l" t="t" r="r" b="b"/>
              <a:pathLst>
                <a:path w="41950" h="41950" extrusionOk="0">
                  <a:moveTo>
                    <a:pt x="150" y="1"/>
                  </a:moveTo>
                  <a:cubicBezTo>
                    <a:pt x="94" y="75"/>
                    <a:pt x="57" y="113"/>
                    <a:pt x="1" y="187"/>
                  </a:cubicBezTo>
                  <a:lnTo>
                    <a:pt x="41763" y="41950"/>
                  </a:lnTo>
                  <a:cubicBezTo>
                    <a:pt x="41801" y="41894"/>
                    <a:pt x="41875" y="41838"/>
                    <a:pt x="41950" y="41801"/>
                  </a:cubicBezTo>
                  <a:lnTo>
                    <a:pt x="15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777186" y="505198"/>
              <a:ext cx="1351716" cy="1351749"/>
            </a:xfrm>
            <a:custGeom>
              <a:avLst/>
              <a:gdLst/>
              <a:ahLst/>
              <a:cxnLst/>
              <a:rect l="l" t="t" r="r" b="b"/>
              <a:pathLst>
                <a:path w="41521" h="41522" extrusionOk="0">
                  <a:moveTo>
                    <a:pt x="130" y="1"/>
                  </a:moveTo>
                  <a:lnTo>
                    <a:pt x="0" y="206"/>
                  </a:lnTo>
                  <a:lnTo>
                    <a:pt x="41316" y="41521"/>
                  </a:lnTo>
                  <a:cubicBezTo>
                    <a:pt x="41372" y="41447"/>
                    <a:pt x="41446" y="41410"/>
                    <a:pt x="41521" y="41354"/>
                  </a:cubicBezTo>
                  <a:lnTo>
                    <a:pt x="13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a:off x="748700" y="553087"/>
              <a:ext cx="1332346" cy="1331727"/>
            </a:xfrm>
            <a:custGeom>
              <a:avLst/>
              <a:gdLst/>
              <a:ahLst/>
              <a:cxnLst/>
              <a:rect l="l" t="t" r="r" b="b"/>
              <a:pathLst>
                <a:path w="40926" h="40907" extrusionOk="0">
                  <a:moveTo>
                    <a:pt x="131" y="0"/>
                  </a:moveTo>
                  <a:cubicBezTo>
                    <a:pt x="75" y="56"/>
                    <a:pt x="56" y="130"/>
                    <a:pt x="0" y="205"/>
                  </a:cubicBezTo>
                  <a:lnTo>
                    <a:pt x="40721" y="40907"/>
                  </a:lnTo>
                  <a:cubicBezTo>
                    <a:pt x="40795" y="40869"/>
                    <a:pt x="40851" y="40813"/>
                    <a:pt x="40925" y="40795"/>
                  </a:cubicBezTo>
                  <a:lnTo>
                    <a:pt x="131"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3"/>
            <p:cNvSpPr/>
            <p:nvPr/>
          </p:nvSpPr>
          <p:spPr>
            <a:xfrm>
              <a:off x="722656" y="602766"/>
              <a:ext cx="1308711" cy="1308092"/>
            </a:xfrm>
            <a:custGeom>
              <a:avLst/>
              <a:gdLst/>
              <a:ahLst/>
              <a:cxnLst/>
              <a:rect l="l" t="t" r="r" b="b"/>
              <a:pathLst>
                <a:path w="40200" h="40181" extrusionOk="0">
                  <a:moveTo>
                    <a:pt x="112" y="0"/>
                  </a:moveTo>
                  <a:cubicBezTo>
                    <a:pt x="56" y="75"/>
                    <a:pt x="37" y="149"/>
                    <a:pt x="0" y="205"/>
                  </a:cubicBezTo>
                  <a:lnTo>
                    <a:pt x="39957" y="40181"/>
                  </a:lnTo>
                  <a:cubicBezTo>
                    <a:pt x="40032" y="40162"/>
                    <a:pt x="40125" y="40125"/>
                    <a:pt x="40199" y="40088"/>
                  </a:cubicBezTo>
                  <a:lnTo>
                    <a:pt x="112"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a:off x="699021" y="654854"/>
              <a:ext cx="1279021" cy="1280258"/>
            </a:xfrm>
            <a:custGeom>
              <a:avLst/>
              <a:gdLst/>
              <a:ahLst/>
              <a:cxnLst/>
              <a:rect l="l" t="t" r="r" b="b"/>
              <a:pathLst>
                <a:path w="39288" h="39326" extrusionOk="0">
                  <a:moveTo>
                    <a:pt x="93" y="1"/>
                  </a:moveTo>
                  <a:cubicBezTo>
                    <a:pt x="75" y="75"/>
                    <a:pt x="19" y="168"/>
                    <a:pt x="0" y="243"/>
                  </a:cubicBezTo>
                  <a:lnTo>
                    <a:pt x="39083" y="39325"/>
                  </a:lnTo>
                  <a:cubicBezTo>
                    <a:pt x="39157" y="39307"/>
                    <a:pt x="39213" y="39251"/>
                    <a:pt x="39288" y="39232"/>
                  </a:cubicBezTo>
                  <a:lnTo>
                    <a:pt x="93"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a:off x="677209" y="710588"/>
              <a:ext cx="1245717" cy="1245099"/>
            </a:xfrm>
            <a:custGeom>
              <a:avLst/>
              <a:gdLst/>
              <a:ahLst/>
              <a:cxnLst/>
              <a:rect l="l" t="t" r="r" b="b"/>
              <a:pathLst>
                <a:path w="38265" h="38246" extrusionOk="0">
                  <a:moveTo>
                    <a:pt x="93" y="1"/>
                  </a:moveTo>
                  <a:cubicBezTo>
                    <a:pt x="56" y="57"/>
                    <a:pt x="37" y="150"/>
                    <a:pt x="0" y="224"/>
                  </a:cubicBezTo>
                  <a:lnTo>
                    <a:pt x="38003" y="38246"/>
                  </a:lnTo>
                  <a:cubicBezTo>
                    <a:pt x="38097" y="38246"/>
                    <a:pt x="38190" y="38190"/>
                    <a:pt x="38264" y="38172"/>
                  </a:cubicBezTo>
                  <a:lnTo>
                    <a:pt x="93"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a:off x="659630" y="768764"/>
              <a:ext cx="1205707" cy="1205707"/>
            </a:xfrm>
            <a:custGeom>
              <a:avLst/>
              <a:gdLst/>
              <a:ahLst/>
              <a:cxnLst/>
              <a:rect l="l" t="t" r="r" b="b"/>
              <a:pathLst>
                <a:path w="37036" h="37036" extrusionOk="0">
                  <a:moveTo>
                    <a:pt x="75" y="0"/>
                  </a:moveTo>
                  <a:cubicBezTo>
                    <a:pt x="38" y="94"/>
                    <a:pt x="19" y="168"/>
                    <a:pt x="1" y="261"/>
                  </a:cubicBezTo>
                  <a:lnTo>
                    <a:pt x="36775" y="37036"/>
                  </a:lnTo>
                  <a:cubicBezTo>
                    <a:pt x="36850" y="37017"/>
                    <a:pt x="36943" y="36980"/>
                    <a:pt x="37036" y="36961"/>
                  </a:cubicBezTo>
                  <a:lnTo>
                    <a:pt x="75"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a:off x="644492" y="829967"/>
              <a:ext cx="1158470" cy="1159056"/>
            </a:xfrm>
            <a:custGeom>
              <a:avLst/>
              <a:gdLst/>
              <a:ahLst/>
              <a:cxnLst/>
              <a:rect l="l" t="t" r="r" b="b"/>
              <a:pathLst>
                <a:path w="35585" h="35603" extrusionOk="0">
                  <a:moveTo>
                    <a:pt x="75" y="0"/>
                  </a:moveTo>
                  <a:lnTo>
                    <a:pt x="0" y="279"/>
                  </a:lnTo>
                  <a:lnTo>
                    <a:pt x="35342" y="35603"/>
                  </a:lnTo>
                  <a:cubicBezTo>
                    <a:pt x="35417" y="35603"/>
                    <a:pt x="35528" y="35565"/>
                    <a:pt x="35584" y="35547"/>
                  </a:cubicBezTo>
                  <a:lnTo>
                    <a:pt x="75"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a:off x="632967" y="895402"/>
              <a:ext cx="1105763" cy="1103907"/>
            </a:xfrm>
            <a:custGeom>
              <a:avLst/>
              <a:gdLst/>
              <a:ahLst/>
              <a:cxnLst/>
              <a:rect l="l" t="t" r="r" b="b"/>
              <a:pathLst>
                <a:path w="33966" h="33909" extrusionOk="0">
                  <a:moveTo>
                    <a:pt x="56" y="0"/>
                  </a:moveTo>
                  <a:cubicBezTo>
                    <a:pt x="19" y="93"/>
                    <a:pt x="19" y="186"/>
                    <a:pt x="1" y="279"/>
                  </a:cubicBezTo>
                  <a:lnTo>
                    <a:pt x="33649" y="33909"/>
                  </a:lnTo>
                  <a:cubicBezTo>
                    <a:pt x="33761" y="33909"/>
                    <a:pt x="33854" y="33909"/>
                    <a:pt x="33965" y="33890"/>
                  </a:cubicBezTo>
                  <a:lnTo>
                    <a:pt x="56"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626293" y="963866"/>
              <a:ext cx="1042769" cy="1042672"/>
            </a:xfrm>
            <a:custGeom>
              <a:avLst/>
              <a:gdLst/>
              <a:ahLst/>
              <a:cxnLst/>
              <a:rect l="l" t="t" r="r" b="b"/>
              <a:pathLst>
                <a:path w="32031" h="32028" extrusionOk="0">
                  <a:moveTo>
                    <a:pt x="20" y="0"/>
                  </a:moveTo>
                  <a:cubicBezTo>
                    <a:pt x="20" y="93"/>
                    <a:pt x="1" y="223"/>
                    <a:pt x="1" y="317"/>
                  </a:cubicBezTo>
                  <a:lnTo>
                    <a:pt x="31714" y="32011"/>
                  </a:lnTo>
                  <a:cubicBezTo>
                    <a:pt x="31751" y="32023"/>
                    <a:pt x="31788" y="32027"/>
                    <a:pt x="31825" y="32027"/>
                  </a:cubicBezTo>
                  <a:cubicBezTo>
                    <a:pt x="31898" y="32027"/>
                    <a:pt x="31968" y="32011"/>
                    <a:pt x="32030" y="32011"/>
                  </a:cubicBezTo>
                  <a:lnTo>
                    <a:pt x="20"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624503" y="1038384"/>
              <a:ext cx="970627" cy="970041"/>
            </a:xfrm>
            <a:custGeom>
              <a:avLst/>
              <a:gdLst/>
              <a:ahLst/>
              <a:cxnLst/>
              <a:rect l="l" t="t" r="r" b="b"/>
              <a:pathLst>
                <a:path w="29815" h="29797" extrusionOk="0">
                  <a:moveTo>
                    <a:pt x="0" y="0"/>
                  </a:moveTo>
                  <a:lnTo>
                    <a:pt x="0" y="317"/>
                  </a:lnTo>
                  <a:lnTo>
                    <a:pt x="29480" y="29796"/>
                  </a:lnTo>
                  <a:lnTo>
                    <a:pt x="29815" y="29796"/>
                  </a:lnTo>
                  <a:lnTo>
                    <a:pt x="0"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3"/>
            <p:cNvSpPr/>
            <p:nvPr/>
          </p:nvSpPr>
          <p:spPr>
            <a:xfrm>
              <a:off x="628116" y="1118339"/>
              <a:ext cx="886440" cy="886440"/>
            </a:xfrm>
            <a:custGeom>
              <a:avLst/>
              <a:gdLst/>
              <a:ahLst/>
              <a:cxnLst/>
              <a:rect l="l" t="t" r="r" b="b"/>
              <a:pathLst>
                <a:path w="27229" h="27229" extrusionOk="0">
                  <a:moveTo>
                    <a:pt x="1" y="1"/>
                  </a:moveTo>
                  <a:lnTo>
                    <a:pt x="1" y="1"/>
                  </a:lnTo>
                  <a:cubicBezTo>
                    <a:pt x="19" y="150"/>
                    <a:pt x="38" y="261"/>
                    <a:pt x="38" y="373"/>
                  </a:cubicBezTo>
                  <a:lnTo>
                    <a:pt x="26856" y="27210"/>
                  </a:lnTo>
                  <a:cubicBezTo>
                    <a:pt x="26968" y="27228"/>
                    <a:pt x="27079" y="27228"/>
                    <a:pt x="27228" y="27228"/>
                  </a:cubicBezTo>
                  <a:lnTo>
                    <a:pt x="1"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3"/>
            <p:cNvSpPr/>
            <p:nvPr/>
          </p:nvSpPr>
          <p:spPr>
            <a:xfrm>
              <a:off x="639641" y="1207410"/>
              <a:ext cx="786464" cy="785845"/>
            </a:xfrm>
            <a:custGeom>
              <a:avLst/>
              <a:gdLst/>
              <a:ahLst/>
              <a:cxnLst/>
              <a:rect l="l" t="t" r="r" b="b"/>
              <a:pathLst>
                <a:path w="24158" h="24139" extrusionOk="0">
                  <a:moveTo>
                    <a:pt x="0" y="1"/>
                  </a:moveTo>
                  <a:lnTo>
                    <a:pt x="0" y="1"/>
                  </a:lnTo>
                  <a:cubicBezTo>
                    <a:pt x="38" y="131"/>
                    <a:pt x="56" y="280"/>
                    <a:pt x="75" y="392"/>
                  </a:cubicBezTo>
                  <a:lnTo>
                    <a:pt x="23766" y="24064"/>
                  </a:lnTo>
                  <a:cubicBezTo>
                    <a:pt x="23897" y="24102"/>
                    <a:pt x="24046" y="24120"/>
                    <a:pt x="24157" y="24139"/>
                  </a:cubicBezTo>
                  <a:lnTo>
                    <a:pt x="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3"/>
            <p:cNvSpPr/>
            <p:nvPr/>
          </p:nvSpPr>
          <p:spPr>
            <a:xfrm>
              <a:off x="663276" y="1306767"/>
              <a:ext cx="662852" cy="662885"/>
            </a:xfrm>
            <a:custGeom>
              <a:avLst/>
              <a:gdLst/>
              <a:ahLst/>
              <a:cxnLst/>
              <a:rect l="l" t="t" r="r" b="b"/>
              <a:pathLst>
                <a:path w="20361" h="20362" extrusionOk="0">
                  <a:moveTo>
                    <a:pt x="0" y="1"/>
                  </a:moveTo>
                  <a:lnTo>
                    <a:pt x="0" y="1"/>
                  </a:lnTo>
                  <a:cubicBezTo>
                    <a:pt x="56" y="168"/>
                    <a:pt x="93" y="336"/>
                    <a:pt x="130" y="466"/>
                  </a:cubicBezTo>
                  <a:lnTo>
                    <a:pt x="19895" y="20231"/>
                  </a:lnTo>
                  <a:cubicBezTo>
                    <a:pt x="20063" y="20268"/>
                    <a:pt x="20193" y="20324"/>
                    <a:pt x="20360" y="20361"/>
                  </a:cubicBezTo>
                  <a:lnTo>
                    <a:pt x="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3"/>
            <p:cNvSpPr/>
            <p:nvPr/>
          </p:nvSpPr>
          <p:spPr>
            <a:xfrm>
              <a:off x="706899" y="1427970"/>
              <a:ext cx="498645" cy="498645"/>
            </a:xfrm>
            <a:custGeom>
              <a:avLst/>
              <a:gdLst/>
              <a:ahLst/>
              <a:cxnLst/>
              <a:rect l="l" t="t" r="r" b="b"/>
              <a:pathLst>
                <a:path w="15317" h="15317" extrusionOk="0">
                  <a:moveTo>
                    <a:pt x="0" y="0"/>
                  </a:moveTo>
                  <a:lnTo>
                    <a:pt x="0" y="0"/>
                  </a:lnTo>
                  <a:cubicBezTo>
                    <a:pt x="112" y="205"/>
                    <a:pt x="186" y="409"/>
                    <a:pt x="298" y="614"/>
                  </a:cubicBezTo>
                  <a:lnTo>
                    <a:pt x="14721" y="15038"/>
                  </a:lnTo>
                  <a:cubicBezTo>
                    <a:pt x="14926" y="15131"/>
                    <a:pt x="15112" y="15224"/>
                    <a:pt x="15317" y="15317"/>
                  </a:cubicBezTo>
                  <a:lnTo>
                    <a:pt x="0"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3"/>
            <p:cNvSpPr/>
            <p:nvPr/>
          </p:nvSpPr>
          <p:spPr>
            <a:xfrm>
              <a:off x="811694" y="1609106"/>
              <a:ext cx="211510" cy="211477"/>
            </a:xfrm>
            <a:custGeom>
              <a:avLst/>
              <a:gdLst/>
              <a:ahLst/>
              <a:cxnLst/>
              <a:rect l="l" t="t" r="r" b="b"/>
              <a:pathLst>
                <a:path w="6497" h="6496" extrusionOk="0">
                  <a:moveTo>
                    <a:pt x="1" y="1"/>
                  </a:moveTo>
                  <a:cubicBezTo>
                    <a:pt x="392" y="540"/>
                    <a:pt x="801" y="1061"/>
                    <a:pt x="1211" y="1545"/>
                  </a:cubicBezTo>
                  <a:lnTo>
                    <a:pt x="4989" y="5305"/>
                  </a:lnTo>
                  <a:cubicBezTo>
                    <a:pt x="5472" y="5733"/>
                    <a:pt x="5975" y="6124"/>
                    <a:pt x="6496" y="6496"/>
                  </a:cubicBezTo>
                  <a:lnTo>
                    <a:pt x="1"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 name="Google Shape;361;p13"/>
          <p:cNvSpPr txBox="1">
            <a:spLocks noGrp="1"/>
          </p:cNvSpPr>
          <p:nvPr>
            <p:ph type="title"/>
          </p:nvPr>
        </p:nvSpPr>
        <p:spPr>
          <a:xfrm>
            <a:off x="3872700" y="2704675"/>
            <a:ext cx="36021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sz="2100" b="1">
                <a:latin typeface="Barlow"/>
                <a:ea typeface="Barlow"/>
                <a:cs typeface="Barlow"/>
                <a:sym typeface="Barlow"/>
              </a:defRPr>
            </a:lvl1pPr>
            <a:lvl2pPr lvl="1" algn="r" rtl="0">
              <a:spcBef>
                <a:spcPts val="0"/>
              </a:spcBef>
              <a:spcAft>
                <a:spcPts val="0"/>
              </a:spcAft>
              <a:buSzPts val="4100"/>
              <a:buNone/>
              <a:defRPr/>
            </a:lvl2pPr>
            <a:lvl3pPr lvl="2" algn="r" rtl="0">
              <a:spcBef>
                <a:spcPts val="0"/>
              </a:spcBef>
              <a:spcAft>
                <a:spcPts val="0"/>
              </a:spcAft>
              <a:buSzPts val="4100"/>
              <a:buNone/>
              <a:defRPr/>
            </a:lvl3pPr>
            <a:lvl4pPr lvl="3" algn="r" rtl="0">
              <a:spcBef>
                <a:spcPts val="0"/>
              </a:spcBef>
              <a:spcAft>
                <a:spcPts val="0"/>
              </a:spcAft>
              <a:buSzPts val="4100"/>
              <a:buNone/>
              <a:defRPr/>
            </a:lvl4pPr>
            <a:lvl5pPr lvl="4" algn="r" rtl="0">
              <a:spcBef>
                <a:spcPts val="0"/>
              </a:spcBef>
              <a:spcAft>
                <a:spcPts val="0"/>
              </a:spcAft>
              <a:buSzPts val="4100"/>
              <a:buNone/>
              <a:defRPr/>
            </a:lvl5pPr>
            <a:lvl6pPr lvl="5" algn="r" rtl="0">
              <a:spcBef>
                <a:spcPts val="0"/>
              </a:spcBef>
              <a:spcAft>
                <a:spcPts val="0"/>
              </a:spcAft>
              <a:buSzPts val="4100"/>
              <a:buNone/>
              <a:defRPr/>
            </a:lvl6pPr>
            <a:lvl7pPr lvl="6" algn="r" rtl="0">
              <a:spcBef>
                <a:spcPts val="0"/>
              </a:spcBef>
              <a:spcAft>
                <a:spcPts val="0"/>
              </a:spcAft>
              <a:buSzPts val="4100"/>
              <a:buNone/>
              <a:defRPr/>
            </a:lvl7pPr>
            <a:lvl8pPr lvl="7" algn="r" rtl="0">
              <a:spcBef>
                <a:spcPts val="0"/>
              </a:spcBef>
              <a:spcAft>
                <a:spcPts val="0"/>
              </a:spcAft>
              <a:buSzPts val="4100"/>
              <a:buNone/>
              <a:defRPr/>
            </a:lvl8pPr>
            <a:lvl9pPr lvl="8" algn="r" rtl="0">
              <a:spcBef>
                <a:spcPts val="0"/>
              </a:spcBef>
              <a:spcAft>
                <a:spcPts val="0"/>
              </a:spcAft>
              <a:buSzPts val="4100"/>
              <a:buNone/>
              <a:defRPr/>
            </a:lvl9pPr>
          </a:lstStyle>
          <a:p>
            <a:endParaRPr/>
          </a:p>
        </p:txBody>
      </p:sp>
      <p:sp>
        <p:nvSpPr>
          <p:cNvPr id="362" name="Google Shape;362;p13"/>
          <p:cNvSpPr txBox="1">
            <a:spLocks noGrp="1"/>
          </p:cNvSpPr>
          <p:nvPr>
            <p:ph type="subTitle" idx="1"/>
          </p:nvPr>
        </p:nvSpPr>
        <p:spPr>
          <a:xfrm>
            <a:off x="3486300" y="567600"/>
            <a:ext cx="4374900" cy="185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2500"/>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lt1"/>
        </a:solidFill>
        <a:effectLst/>
      </p:bgPr>
    </p:bg>
    <p:spTree>
      <p:nvGrpSpPr>
        <p:cNvPr id="1" name="Shape 363"/>
        <p:cNvGrpSpPr/>
        <p:nvPr/>
      </p:nvGrpSpPr>
      <p:grpSpPr>
        <a:xfrm>
          <a:off x="0" y="0"/>
          <a:ext cx="0" cy="0"/>
          <a:chOff x="0" y="0"/>
          <a:chExt cx="0" cy="0"/>
        </a:xfrm>
      </p:grpSpPr>
      <p:sp>
        <p:nvSpPr>
          <p:cNvPr id="364" name="Google Shape;364;p14"/>
          <p:cNvSpPr txBox="1">
            <a:spLocks noGrp="1"/>
          </p:cNvSpPr>
          <p:nvPr>
            <p:ph type="subTitle" idx="1"/>
          </p:nvPr>
        </p:nvSpPr>
        <p:spPr>
          <a:xfrm>
            <a:off x="408250" y="3811325"/>
            <a:ext cx="25956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5" name="Google Shape;365;p14"/>
          <p:cNvSpPr txBox="1">
            <a:spLocks noGrp="1"/>
          </p:cNvSpPr>
          <p:nvPr>
            <p:ph type="subTitle" idx="2"/>
          </p:nvPr>
        </p:nvSpPr>
        <p:spPr>
          <a:xfrm>
            <a:off x="408250" y="2251225"/>
            <a:ext cx="2595600" cy="360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366" name="Google Shape;366;p14"/>
          <p:cNvSpPr/>
          <p:nvPr/>
        </p:nvSpPr>
        <p:spPr>
          <a:xfrm rot="558209" flipH="1">
            <a:off x="-806164" y="-1681105"/>
            <a:ext cx="2057275" cy="4821459"/>
          </a:xfrm>
          <a:custGeom>
            <a:avLst/>
            <a:gdLst/>
            <a:ahLst/>
            <a:cxnLst/>
            <a:rect l="l" t="t" r="r" b="b"/>
            <a:pathLst>
              <a:path w="49036" h="125599" extrusionOk="0">
                <a:moveTo>
                  <a:pt x="18314" y="0"/>
                </a:moveTo>
                <a:cubicBezTo>
                  <a:pt x="16921" y="0"/>
                  <a:pt x="15545" y="200"/>
                  <a:pt x="14244" y="701"/>
                </a:cubicBezTo>
                <a:cubicBezTo>
                  <a:pt x="10408" y="2202"/>
                  <a:pt x="8140" y="6138"/>
                  <a:pt x="6505" y="9907"/>
                </a:cubicBezTo>
                <a:cubicBezTo>
                  <a:pt x="1402" y="21716"/>
                  <a:pt x="1" y="36093"/>
                  <a:pt x="6972" y="46901"/>
                </a:cubicBezTo>
                <a:cubicBezTo>
                  <a:pt x="9641" y="51037"/>
                  <a:pt x="13510" y="54706"/>
                  <a:pt x="14077" y="59576"/>
                </a:cubicBezTo>
                <a:cubicBezTo>
                  <a:pt x="14644" y="64180"/>
                  <a:pt x="12143" y="68683"/>
                  <a:pt x="12676" y="73253"/>
                </a:cubicBezTo>
                <a:cubicBezTo>
                  <a:pt x="13410" y="79390"/>
                  <a:pt x="19348" y="83593"/>
                  <a:pt x="21382" y="89398"/>
                </a:cubicBezTo>
                <a:cubicBezTo>
                  <a:pt x="22216" y="91699"/>
                  <a:pt x="22383" y="94234"/>
                  <a:pt x="21916" y="96603"/>
                </a:cubicBezTo>
                <a:cubicBezTo>
                  <a:pt x="21182" y="100372"/>
                  <a:pt x="18914" y="103474"/>
                  <a:pt x="17913" y="107110"/>
                </a:cubicBezTo>
                <a:cubicBezTo>
                  <a:pt x="16312" y="112948"/>
                  <a:pt x="18180" y="118418"/>
                  <a:pt x="20749" y="123622"/>
                </a:cubicBezTo>
                <a:cubicBezTo>
                  <a:pt x="21082" y="124289"/>
                  <a:pt x="21483" y="124990"/>
                  <a:pt x="22083" y="125423"/>
                </a:cubicBezTo>
                <a:cubicBezTo>
                  <a:pt x="22221" y="125534"/>
                  <a:pt x="22405" y="125599"/>
                  <a:pt x="22559" y="125599"/>
                </a:cubicBezTo>
                <a:cubicBezTo>
                  <a:pt x="22591" y="125599"/>
                  <a:pt x="22621" y="125596"/>
                  <a:pt x="22650" y="125590"/>
                </a:cubicBezTo>
                <a:cubicBezTo>
                  <a:pt x="23017" y="125557"/>
                  <a:pt x="23217" y="125090"/>
                  <a:pt x="23317" y="124656"/>
                </a:cubicBezTo>
                <a:cubicBezTo>
                  <a:pt x="23484" y="123555"/>
                  <a:pt x="23084" y="122488"/>
                  <a:pt x="22984" y="121387"/>
                </a:cubicBezTo>
                <a:cubicBezTo>
                  <a:pt x="22850" y="120253"/>
                  <a:pt x="22884" y="119119"/>
                  <a:pt x="23050" y="117985"/>
                </a:cubicBezTo>
                <a:cubicBezTo>
                  <a:pt x="23717" y="113782"/>
                  <a:pt x="26653" y="110946"/>
                  <a:pt x="28654" y="107310"/>
                </a:cubicBezTo>
                <a:cubicBezTo>
                  <a:pt x="30989" y="103107"/>
                  <a:pt x="31723" y="98037"/>
                  <a:pt x="30656" y="93367"/>
                </a:cubicBezTo>
                <a:cubicBezTo>
                  <a:pt x="29555" y="88630"/>
                  <a:pt x="26753" y="84194"/>
                  <a:pt x="27220" y="79390"/>
                </a:cubicBezTo>
                <a:cubicBezTo>
                  <a:pt x="27654" y="75087"/>
                  <a:pt x="30589" y="71418"/>
                  <a:pt x="31356" y="67115"/>
                </a:cubicBezTo>
                <a:cubicBezTo>
                  <a:pt x="31890" y="64046"/>
                  <a:pt x="31189" y="60877"/>
                  <a:pt x="31323" y="57708"/>
                </a:cubicBezTo>
                <a:cubicBezTo>
                  <a:pt x="31523" y="51604"/>
                  <a:pt x="34759" y="46033"/>
                  <a:pt x="38561" y="41263"/>
                </a:cubicBezTo>
                <a:cubicBezTo>
                  <a:pt x="41697" y="37360"/>
                  <a:pt x="45366" y="33691"/>
                  <a:pt x="47101" y="29021"/>
                </a:cubicBezTo>
                <a:cubicBezTo>
                  <a:pt x="49036" y="24218"/>
                  <a:pt x="48502" y="18514"/>
                  <a:pt x="45533" y="14311"/>
                </a:cubicBezTo>
                <a:cubicBezTo>
                  <a:pt x="44265" y="12509"/>
                  <a:pt x="42664" y="11008"/>
                  <a:pt x="40996" y="9674"/>
                </a:cubicBezTo>
                <a:cubicBezTo>
                  <a:pt x="35593" y="5304"/>
                  <a:pt x="29255" y="1902"/>
                  <a:pt x="22483" y="501"/>
                </a:cubicBezTo>
                <a:cubicBezTo>
                  <a:pt x="21116" y="200"/>
                  <a:pt x="19706" y="0"/>
                  <a:pt x="183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rot="558274" flipH="1">
            <a:off x="8435473" y="3254647"/>
            <a:ext cx="1354171" cy="3173560"/>
          </a:xfrm>
          <a:custGeom>
            <a:avLst/>
            <a:gdLst/>
            <a:ahLst/>
            <a:cxnLst/>
            <a:rect l="l" t="t" r="r" b="b"/>
            <a:pathLst>
              <a:path w="49036" h="125599" extrusionOk="0">
                <a:moveTo>
                  <a:pt x="18314" y="0"/>
                </a:moveTo>
                <a:cubicBezTo>
                  <a:pt x="16921" y="0"/>
                  <a:pt x="15545" y="200"/>
                  <a:pt x="14244" y="701"/>
                </a:cubicBezTo>
                <a:cubicBezTo>
                  <a:pt x="10408" y="2202"/>
                  <a:pt x="8140" y="6138"/>
                  <a:pt x="6505" y="9907"/>
                </a:cubicBezTo>
                <a:cubicBezTo>
                  <a:pt x="1402" y="21716"/>
                  <a:pt x="1" y="36093"/>
                  <a:pt x="6972" y="46901"/>
                </a:cubicBezTo>
                <a:cubicBezTo>
                  <a:pt x="9641" y="51037"/>
                  <a:pt x="13510" y="54706"/>
                  <a:pt x="14077" y="59576"/>
                </a:cubicBezTo>
                <a:cubicBezTo>
                  <a:pt x="14644" y="64180"/>
                  <a:pt x="12143" y="68683"/>
                  <a:pt x="12676" y="73253"/>
                </a:cubicBezTo>
                <a:cubicBezTo>
                  <a:pt x="13410" y="79390"/>
                  <a:pt x="19348" y="83593"/>
                  <a:pt x="21382" y="89398"/>
                </a:cubicBezTo>
                <a:cubicBezTo>
                  <a:pt x="22216" y="91699"/>
                  <a:pt x="22383" y="94234"/>
                  <a:pt x="21916" y="96603"/>
                </a:cubicBezTo>
                <a:cubicBezTo>
                  <a:pt x="21182" y="100372"/>
                  <a:pt x="18914" y="103474"/>
                  <a:pt x="17913" y="107110"/>
                </a:cubicBezTo>
                <a:cubicBezTo>
                  <a:pt x="16312" y="112948"/>
                  <a:pt x="18180" y="118418"/>
                  <a:pt x="20749" y="123622"/>
                </a:cubicBezTo>
                <a:cubicBezTo>
                  <a:pt x="21082" y="124289"/>
                  <a:pt x="21483" y="124990"/>
                  <a:pt x="22083" y="125423"/>
                </a:cubicBezTo>
                <a:cubicBezTo>
                  <a:pt x="22221" y="125534"/>
                  <a:pt x="22405" y="125599"/>
                  <a:pt x="22559" y="125599"/>
                </a:cubicBezTo>
                <a:cubicBezTo>
                  <a:pt x="22591" y="125599"/>
                  <a:pt x="22621" y="125596"/>
                  <a:pt x="22650" y="125590"/>
                </a:cubicBezTo>
                <a:cubicBezTo>
                  <a:pt x="23017" y="125557"/>
                  <a:pt x="23217" y="125090"/>
                  <a:pt x="23317" y="124656"/>
                </a:cubicBezTo>
                <a:cubicBezTo>
                  <a:pt x="23484" y="123555"/>
                  <a:pt x="23084" y="122488"/>
                  <a:pt x="22984" y="121387"/>
                </a:cubicBezTo>
                <a:cubicBezTo>
                  <a:pt x="22850" y="120253"/>
                  <a:pt x="22884" y="119119"/>
                  <a:pt x="23050" y="117985"/>
                </a:cubicBezTo>
                <a:cubicBezTo>
                  <a:pt x="23717" y="113782"/>
                  <a:pt x="26653" y="110946"/>
                  <a:pt x="28654" y="107310"/>
                </a:cubicBezTo>
                <a:cubicBezTo>
                  <a:pt x="30989" y="103107"/>
                  <a:pt x="31723" y="98037"/>
                  <a:pt x="30656" y="93367"/>
                </a:cubicBezTo>
                <a:cubicBezTo>
                  <a:pt x="29555" y="88630"/>
                  <a:pt x="26753" y="84194"/>
                  <a:pt x="27220" y="79390"/>
                </a:cubicBezTo>
                <a:cubicBezTo>
                  <a:pt x="27654" y="75087"/>
                  <a:pt x="30589" y="71418"/>
                  <a:pt x="31356" y="67115"/>
                </a:cubicBezTo>
                <a:cubicBezTo>
                  <a:pt x="31890" y="64046"/>
                  <a:pt x="31189" y="60877"/>
                  <a:pt x="31323" y="57708"/>
                </a:cubicBezTo>
                <a:cubicBezTo>
                  <a:pt x="31523" y="51604"/>
                  <a:pt x="34759" y="46033"/>
                  <a:pt x="38561" y="41263"/>
                </a:cubicBezTo>
                <a:cubicBezTo>
                  <a:pt x="41697" y="37360"/>
                  <a:pt x="45366" y="33691"/>
                  <a:pt x="47101" y="29021"/>
                </a:cubicBezTo>
                <a:cubicBezTo>
                  <a:pt x="49036" y="24218"/>
                  <a:pt x="48502" y="18514"/>
                  <a:pt x="45533" y="14311"/>
                </a:cubicBezTo>
                <a:cubicBezTo>
                  <a:pt x="44265" y="12509"/>
                  <a:pt x="42664" y="11008"/>
                  <a:pt x="40996" y="9674"/>
                </a:cubicBezTo>
                <a:cubicBezTo>
                  <a:pt x="35593" y="5304"/>
                  <a:pt x="29255" y="1902"/>
                  <a:pt x="22483" y="501"/>
                </a:cubicBezTo>
                <a:cubicBezTo>
                  <a:pt x="21116" y="200"/>
                  <a:pt x="19706" y="0"/>
                  <a:pt x="183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4"/>
          <p:cNvSpPr/>
          <p:nvPr/>
        </p:nvSpPr>
        <p:spPr>
          <a:xfrm flipH="1">
            <a:off x="2741848" y="4672797"/>
            <a:ext cx="659802" cy="167000"/>
          </a:xfrm>
          <a:custGeom>
            <a:avLst/>
            <a:gdLst/>
            <a:ahLst/>
            <a:cxnLst/>
            <a:rect l="l" t="t" r="r" b="b"/>
            <a:pathLst>
              <a:path w="35227" h="8915" extrusionOk="0">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a:off x="5575075" y="427663"/>
            <a:ext cx="880675" cy="222875"/>
          </a:xfrm>
          <a:custGeom>
            <a:avLst/>
            <a:gdLst/>
            <a:ahLst/>
            <a:cxnLst/>
            <a:rect l="l" t="t" r="r" b="b"/>
            <a:pathLst>
              <a:path w="35227" h="8915" extrusionOk="0">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14"/>
          <p:cNvGrpSpPr/>
          <p:nvPr/>
        </p:nvGrpSpPr>
        <p:grpSpPr>
          <a:xfrm flipH="1">
            <a:off x="7396778" y="-646135"/>
            <a:ext cx="1947310" cy="1947310"/>
            <a:chOff x="624503" y="61115"/>
            <a:chExt cx="1947310" cy="1947310"/>
          </a:xfrm>
        </p:grpSpPr>
        <p:sp>
          <p:nvSpPr>
            <p:cNvPr id="371" name="Google Shape;371;p14"/>
            <p:cNvSpPr/>
            <p:nvPr/>
          </p:nvSpPr>
          <p:spPr>
            <a:xfrm>
              <a:off x="2048296" y="171379"/>
              <a:ext cx="413839" cy="413221"/>
            </a:xfrm>
            <a:custGeom>
              <a:avLst/>
              <a:gdLst/>
              <a:ahLst/>
              <a:cxnLst/>
              <a:rect l="l" t="t" r="r" b="b"/>
              <a:pathLst>
                <a:path w="12712" h="12693" extrusionOk="0">
                  <a:moveTo>
                    <a:pt x="0" y="0"/>
                  </a:moveTo>
                  <a:lnTo>
                    <a:pt x="12712" y="12693"/>
                  </a:lnTo>
                  <a:cubicBezTo>
                    <a:pt x="12600" y="12469"/>
                    <a:pt x="12451" y="12228"/>
                    <a:pt x="12339" y="12004"/>
                  </a:cubicBezTo>
                  <a:lnTo>
                    <a:pt x="726" y="391"/>
                  </a:lnTo>
                  <a:cubicBezTo>
                    <a:pt x="503" y="242"/>
                    <a:pt x="261" y="131"/>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4"/>
            <p:cNvSpPr/>
            <p:nvPr/>
          </p:nvSpPr>
          <p:spPr>
            <a:xfrm>
              <a:off x="1913778" y="112617"/>
              <a:ext cx="605914" cy="605881"/>
            </a:xfrm>
            <a:custGeom>
              <a:avLst/>
              <a:gdLst/>
              <a:ahLst/>
              <a:cxnLst/>
              <a:rect l="l" t="t" r="r" b="b"/>
              <a:pathLst>
                <a:path w="18612" h="18611" extrusionOk="0">
                  <a:moveTo>
                    <a:pt x="1" y="0"/>
                  </a:moveTo>
                  <a:lnTo>
                    <a:pt x="18612" y="18611"/>
                  </a:lnTo>
                  <a:cubicBezTo>
                    <a:pt x="18556" y="18481"/>
                    <a:pt x="18500" y="18313"/>
                    <a:pt x="18444" y="18127"/>
                  </a:cubicBezTo>
                  <a:lnTo>
                    <a:pt x="503" y="186"/>
                  </a:lnTo>
                  <a:cubicBezTo>
                    <a:pt x="354" y="130"/>
                    <a:pt x="150" y="74"/>
                    <a:pt x="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1807747" y="84132"/>
              <a:ext cx="742254" cy="742221"/>
            </a:xfrm>
            <a:custGeom>
              <a:avLst/>
              <a:gdLst/>
              <a:ahLst/>
              <a:cxnLst/>
              <a:rect l="l" t="t" r="r" b="b"/>
              <a:pathLst>
                <a:path w="22800" h="22799" extrusionOk="0">
                  <a:moveTo>
                    <a:pt x="1" y="0"/>
                  </a:moveTo>
                  <a:lnTo>
                    <a:pt x="22799" y="22799"/>
                  </a:lnTo>
                  <a:cubicBezTo>
                    <a:pt x="22743" y="22650"/>
                    <a:pt x="22725" y="22519"/>
                    <a:pt x="22706" y="22370"/>
                  </a:cubicBezTo>
                  <a:lnTo>
                    <a:pt x="410" y="93"/>
                  </a:lnTo>
                  <a:cubicBezTo>
                    <a:pt x="280" y="75"/>
                    <a:pt x="131" y="19"/>
                    <a:pt x="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4"/>
            <p:cNvSpPr/>
            <p:nvPr/>
          </p:nvSpPr>
          <p:spPr>
            <a:xfrm>
              <a:off x="1715063" y="68375"/>
              <a:ext cx="850076" cy="849458"/>
            </a:xfrm>
            <a:custGeom>
              <a:avLst/>
              <a:gdLst/>
              <a:ahLst/>
              <a:cxnLst/>
              <a:rect l="l" t="t" r="r" b="b"/>
              <a:pathLst>
                <a:path w="26112" h="26093" extrusionOk="0">
                  <a:moveTo>
                    <a:pt x="1" y="0"/>
                  </a:moveTo>
                  <a:lnTo>
                    <a:pt x="26111" y="26093"/>
                  </a:lnTo>
                  <a:cubicBezTo>
                    <a:pt x="26111" y="25981"/>
                    <a:pt x="26093" y="25869"/>
                    <a:pt x="26056" y="25739"/>
                  </a:cubicBezTo>
                  <a:lnTo>
                    <a:pt x="373" y="38"/>
                  </a:lnTo>
                  <a:cubicBezTo>
                    <a:pt x="261" y="19"/>
                    <a:pt x="131" y="19"/>
                    <a:pt x="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4"/>
            <p:cNvSpPr/>
            <p:nvPr/>
          </p:nvSpPr>
          <p:spPr>
            <a:xfrm>
              <a:off x="1632047" y="61115"/>
              <a:ext cx="939147" cy="939114"/>
            </a:xfrm>
            <a:custGeom>
              <a:avLst/>
              <a:gdLst/>
              <a:ahLst/>
              <a:cxnLst/>
              <a:rect l="l" t="t" r="r" b="b"/>
              <a:pathLst>
                <a:path w="28848" h="28847" extrusionOk="0">
                  <a:moveTo>
                    <a:pt x="1" y="0"/>
                  </a:moveTo>
                  <a:lnTo>
                    <a:pt x="28848" y="28847"/>
                  </a:lnTo>
                  <a:lnTo>
                    <a:pt x="28848" y="28549"/>
                  </a:lnTo>
                  <a:lnTo>
                    <a:pt x="354" y="37"/>
                  </a:lnTo>
                  <a:cubicBezTo>
                    <a:pt x="224" y="37"/>
                    <a:pt x="113" y="37"/>
                    <a:pt x="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4"/>
            <p:cNvSpPr/>
            <p:nvPr/>
          </p:nvSpPr>
          <p:spPr>
            <a:xfrm>
              <a:off x="1555706" y="62320"/>
              <a:ext cx="1016107" cy="1016074"/>
            </a:xfrm>
            <a:custGeom>
              <a:avLst/>
              <a:gdLst/>
              <a:ahLst/>
              <a:cxnLst/>
              <a:rect l="l" t="t" r="r" b="b"/>
              <a:pathLst>
                <a:path w="31212" h="31211" extrusionOk="0">
                  <a:moveTo>
                    <a:pt x="317" y="0"/>
                  </a:moveTo>
                  <a:cubicBezTo>
                    <a:pt x="206" y="0"/>
                    <a:pt x="113" y="0"/>
                    <a:pt x="1" y="19"/>
                  </a:cubicBezTo>
                  <a:lnTo>
                    <a:pt x="31193" y="31211"/>
                  </a:lnTo>
                  <a:cubicBezTo>
                    <a:pt x="31193" y="31099"/>
                    <a:pt x="31211" y="30987"/>
                    <a:pt x="31211" y="30894"/>
                  </a:cubicBezTo>
                  <a:lnTo>
                    <a:pt x="31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a:off x="1484215" y="66552"/>
              <a:ext cx="1082128" cy="1081510"/>
            </a:xfrm>
            <a:custGeom>
              <a:avLst/>
              <a:gdLst/>
              <a:ahLst/>
              <a:cxnLst/>
              <a:rect l="l" t="t" r="r" b="b"/>
              <a:pathLst>
                <a:path w="33240" h="33221" extrusionOk="0">
                  <a:moveTo>
                    <a:pt x="299" y="1"/>
                  </a:moveTo>
                  <a:cubicBezTo>
                    <a:pt x="206" y="1"/>
                    <a:pt x="112" y="19"/>
                    <a:pt x="1" y="19"/>
                  </a:cubicBezTo>
                  <a:lnTo>
                    <a:pt x="33202" y="33221"/>
                  </a:lnTo>
                  <a:cubicBezTo>
                    <a:pt x="33221" y="33146"/>
                    <a:pt x="33240" y="33053"/>
                    <a:pt x="33240" y="32942"/>
                  </a:cubicBezTo>
                  <a:lnTo>
                    <a:pt x="299"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a:off x="1417575" y="76254"/>
              <a:ext cx="1139685" cy="1139067"/>
            </a:xfrm>
            <a:custGeom>
              <a:avLst/>
              <a:gdLst/>
              <a:ahLst/>
              <a:cxnLst/>
              <a:rect l="l" t="t" r="r" b="b"/>
              <a:pathLst>
                <a:path w="35008" h="34989" extrusionOk="0">
                  <a:moveTo>
                    <a:pt x="280" y="0"/>
                  </a:moveTo>
                  <a:cubicBezTo>
                    <a:pt x="187" y="38"/>
                    <a:pt x="94" y="56"/>
                    <a:pt x="1" y="56"/>
                  </a:cubicBezTo>
                  <a:lnTo>
                    <a:pt x="34952" y="34989"/>
                  </a:lnTo>
                  <a:lnTo>
                    <a:pt x="35008" y="34709"/>
                  </a:lnTo>
                  <a:lnTo>
                    <a:pt x="280"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a:off x="1355786" y="90187"/>
              <a:ext cx="1188160" cy="1188160"/>
            </a:xfrm>
            <a:custGeom>
              <a:avLst/>
              <a:gdLst/>
              <a:ahLst/>
              <a:cxnLst/>
              <a:rect l="l" t="t" r="r" b="b"/>
              <a:pathLst>
                <a:path w="36497" h="36497" extrusionOk="0">
                  <a:moveTo>
                    <a:pt x="242" y="0"/>
                  </a:moveTo>
                  <a:cubicBezTo>
                    <a:pt x="149" y="19"/>
                    <a:pt x="56" y="38"/>
                    <a:pt x="0" y="75"/>
                  </a:cubicBezTo>
                  <a:lnTo>
                    <a:pt x="36422" y="36496"/>
                  </a:lnTo>
                  <a:cubicBezTo>
                    <a:pt x="36440" y="36403"/>
                    <a:pt x="36477" y="36310"/>
                    <a:pt x="36496" y="36236"/>
                  </a:cubicBezTo>
                  <a:lnTo>
                    <a:pt x="242"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a:off x="1295787" y="106530"/>
              <a:ext cx="1231165" cy="1230579"/>
            </a:xfrm>
            <a:custGeom>
              <a:avLst/>
              <a:gdLst/>
              <a:ahLst/>
              <a:cxnLst/>
              <a:rect l="l" t="t" r="r" b="b"/>
              <a:pathLst>
                <a:path w="37818" h="37800" extrusionOk="0">
                  <a:moveTo>
                    <a:pt x="261" y="1"/>
                  </a:moveTo>
                  <a:cubicBezTo>
                    <a:pt x="168" y="38"/>
                    <a:pt x="94" y="57"/>
                    <a:pt x="1" y="75"/>
                  </a:cubicBezTo>
                  <a:lnTo>
                    <a:pt x="37725" y="37799"/>
                  </a:lnTo>
                  <a:cubicBezTo>
                    <a:pt x="37762" y="37744"/>
                    <a:pt x="37781" y="37651"/>
                    <a:pt x="37818" y="37576"/>
                  </a:cubicBezTo>
                  <a:lnTo>
                    <a:pt x="261"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a:off x="1239467" y="126551"/>
              <a:ext cx="1267496" cy="1266910"/>
            </a:xfrm>
            <a:custGeom>
              <a:avLst/>
              <a:gdLst/>
              <a:ahLst/>
              <a:cxnLst/>
              <a:rect l="l" t="t" r="r" b="b"/>
              <a:pathLst>
                <a:path w="38934" h="38916" extrusionOk="0">
                  <a:moveTo>
                    <a:pt x="242" y="0"/>
                  </a:moveTo>
                  <a:cubicBezTo>
                    <a:pt x="168" y="19"/>
                    <a:pt x="75" y="75"/>
                    <a:pt x="0" y="93"/>
                  </a:cubicBezTo>
                  <a:lnTo>
                    <a:pt x="38841" y="38915"/>
                  </a:lnTo>
                  <a:cubicBezTo>
                    <a:pt x="38878" y="38841"/>
                    <a:pt x="38897" y="38785"/>
                    <a:pt x="38934" y="38710"/>
                  </a:cubicBezTo>
                  <a:lnTo>
                    <a:pt x="242"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a:off x="1186142" y="148949"/>
              <a:ext cx="1297805" cy="1299042"/>
            </a:xfrm>
            <a:custGeom>
              <a:avLst/>
              <a:gdLst/>
              <a:ahLst/>
              <a:cxnLst/>
              <a:rect l="l" t="t" r="r" b="b"/>
              <a:pathLst>
                <a:path w="39865" h="39903" extrusionOk="0">
                  <a:moveTo>
                    <a:pt x="224" y="1"/>
                  </a:moveTo>
                  <a:cubicBezTo>
                    <a:pt x="149" y="38"/>
                    <a:pt x="93" y="75"/>
                    <a:pt x="0" y="131"/>
                  </a:cubicBezTo>
                  <a:lnTo>
                    <a:pt x="39772" y="39902"/>
                  </a:lnTo>
                  <a:cubicBezTo>
                    <a:pt x="39790" y="39809"/>
                    <a:pt x="39846" y="39735"/>
                    <a:pt x="39865" y="39679"/>
                  </a:cubicBezTo>
                  <a:lnTo>
                    <a:pt x="224"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4"/>
            <p:cNvSpPr/>
            <p:nvPr/>
          </p:nvSpPr>
          <p:spPr>
            <a:xfrm>
              <a:off x="1135258" y="174993"/>
              <a:ext cx="1323849" cy="1323882"/>
            </a:xfrm>
            <a:custGeom>
              <a:avLst/>
              <a:gdLst/>
              <a:ahLst/>
              <a:cxnLst/>
              <a:rect l="l" t="t" r="r" b="b"/>
              <a:pathLst>
                <a:path w="40665" h="40666" extrusionOk="0">
                  <a:moveTo>
                    <a:pt x="205" y="1"/>
                  </a:moveTo>
                  <a:cubicBezTo>
                    <a:pt x="130" y="38"/>
                    <a:pt x="74" y="75"/>
                    <a:pt x="0" y="113"/>
                  </a:cubicBezTo>
                  <a:lnTo>
                    <a:pt x="40553" y="40665"/>
                  </a:lnTo>
                  <a:cubicBezTo>
                    <a:pt x="40572" y="40591"/>
                    <a:pt x="40609" y="40517"/>
                    <a:pt x="40665" y="40461"/>
                  </a:cubicBezTo>
                  <a:lnTo>
                    <a:pt x="205"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p:nvPr/>
          </p:nvSpPr>
          <p:spPr>
            <a:xfrm>
              <a:off x="1086165" y="202893"/>
              <a:ext cx="1345075" cy="1344456"/>
            </a:xfrm>
            <a:custGeom>
              <a:avLst/>
              <a:gdLst/>
              <a:ahLst/>
              <a:cxnLst/>
              <a:rect l="l" t="t" r="r" b="b"/>
              <a:pathLst>
                <a:path w="41317" h="41298" extrusionOk="0">
                  <a:moveTo>
                    <a:pt x="205" y="0"/>
                  </a:moveTo>
                  <a:cubicBezTo>
                    <a:pt x="131" y="56"/>
                    <a:pt x="56" y="93"/>
                    <a:pt x="1" y="112"/>
                  </a:cubicBezTo>
                  <a:lnTo>
                    <a:pt x="41168" y="41297"/>
                  </a:lnTo>
                  <a:lnTo>
                    <a:pt x="41316" y="41093"/>
                  </a:lnTo>
                  <a:lnTo>
                    <a:pt x="205"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4"/>
            <p:cNvSpPr/>
            <p:nvPr/>
          </p:nvSpPr>
          <p:spPr>
            <a:xfrm>
              <a:off x="1040132" y="233169"/>
              <a:ext cx="1360799" cy="1360832"/>
            </a:xfrm>
            <a:custGeom>
              <a:avLst/>
              <a:gdLst/>
              <a:ahLst/>
              <a:cxnLst/>
              <a:rect l="l" t="t" r="r" b="b"/>
              <a:pathLst>
                <a:path w="41800" h="41801" extrusionOk="0">
                  <a:moveTo>
                    <a:pt x="205" y="1"/>
                  </a:moveTo>
                  <a:cubicBezTo>
                    <a:pt x="130" y="56"/>
                    <a:pt x="56" y="94"/>
                    <a:pt x="0" y="131"/>
                  </a:cubicBezTo>
                  <a:lnTo>
                    <a:pt x="41670" y="41800"/>
                  </a:lnTo>
                  <a:cubicBezTo>
                    <a:pt x="41707" y="41707"/>
                    <a:pt x="41744" y="41651"/>
                    <a:pt x="41800" y="41596"/>
                  </a:cubicBezTo>
                  <a:lnTo>
                    <a:pt x="205"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4"/>
            <p:cNvSpPr/>
            <p:nvPr/>
          </p:nvSpPr>
          <p:spPr>
            <a:xfrm>
              <a:off x="995890" y="265268"/>
              <a:ext cx="1372323" cy="1372356"/>
            </a:xfrm>
            <a:custGeom>
              <a:avLst/>
              <a:gdLst/>
              <a:ahLst/>
              <a:cxnLst/>
              <a:rect l="l" t="t" r="r" b="b"/>
              <a:pathLst>
                <a:path w="42154" h="42155" extrusionOk="0">
                  <a:moveTo>
                    <a:pt x="187" y="1"/>
                  </a:moveTo>
                  <a:cubicBezTo>
                    <a:pt x="112" y="38"/>
                    <a:pt x="75" y="94"/>
                    <a:pt x="1" y="131"/>
                  </a:cubicBezTo>
                  <a:lnTo>
                    <a:pt x="42005" y="42154"/>
                  </a:lnTo>
                  <a:cubicBezTo>
                    <a:pt x="42061" y="42080"/>
                    <a:pt x="42098" y="42024"/>
                    <a:pt x="42154" y="41968"/>
                  </a:cubicBezTo>
                  <a:lnTo>
                    <a:pt x="187"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4"/>
            <p:cNvSpPr/>
            <p:nvPr/>
          </p:nvSpPr>
          <p:spPr>
            <a:xfrm>
              <a:off x="954676" y="299809"/>
              <a:ext cx="1379616" cy="1380234"/>
            </a:xfrm>
            <a:custGeom>
              <a:avLst/>
              <a:gdLst/>
              <a:ahLst/>
              <a:cxnLst/>
              <a:rect l="l" t="t" r="r" b="b"/>
              <a:pathLst>
                <a:path w="42378" h="42397" extrusionOk="0">
                  <a:moveTo>
                    <a:pt x="168" y="1"/>
                  </a:moveTo>
                  <a:cubicBezTo>
                    <a:pt x="94" y="57"/>
                    <a:pt x="57" y="94"/>
                    <a:pt x="1" y="168"/>
                  </a:cubicBezTo>
                  <a:lnTo>
                    <a:pt x="42229" y="42396"/>
                  </a:lnTo>
                  <a:cubicBezTo>
                    <a:pt x="42247" y="42322"/>
                    <a:pt x="42303" y="42247"/>
                    <a:pt x="42378" y="42210"/>
                  </a:cubicBezTo>
                  <a:lnTo>
                    <a:pt x="168"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4"/>
            <p:cNvSpPr/>
            <p:nvPr/>
          </p:nvSpPr>
          <p:spPr>
            <a:xfrm>
              <a:off x="914698" y="336791"/>
              <a:ext cx="1382025" cy="1382611"/>
            </a:xfrm>
            <a:custGeom>
              <a:avLst/>
              <a:gdLst/>
              <a:ahLst/>
              <a:cxnLst/>
              <a:rect l="l" t="t" r="r" b="b"/>
              <a:pathLst>
                <a:path w="42452" h="42470" extrusionOk="0">
                  <a:moveTo>
                    <a:pt x="168" y="0"/>
                  </a:moveTo>
                  <a:lnTo>
                    <a:pt x="1" y="168"/>
                  </a:lnTo>
                  <a:lnTo>
                    <a:pt x="42303" y="42470"/>
                  </a:lnTo>
                  <a:cubicBezTo>
                    <a:pt x="42340" y="42395"/>
                    <a:pt x="42415" y="42340"/>
                    <a:pt x="42452" y="42284"/>
                  </a:cubicBezTo>
                  <a:lnTo>
                    <a:pt x="168"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4"/>
            <p:cNvSpPr/>
            <p:nvPr/>
          </p:nvSpPr>
          <p:spPr>
            <a:xfrm>
              <a:off x="877130" y="375564"/>
              <a:ext cx="1381439" cy="1380820"/>
            </a:xfrm>
            <a:custGeom>
              <a:avLst/>
              <a:gdLst/>
              <a:ahLst/>
              <a:cxnLst/>
              <a:rect l="l" t="t" r="r" b="b"/>
              <a:pathLst>
                <a:path w="42434" h="42415" extrusionOk="0">
                  <a:moveTo>
                    <a:pt x="150" y="0"/>
                  </a:moveTo>
                  <a:lnTo>
                    <a:pt x="1" y="168"/>
                  </a:lnTo>
                  <a:lnTo>
                    <a:pt x="42247" y="42414"/>
                  </a:lnTo>
                  <a:cubicBezTo>
                    <a:pt x="42303" y="42358"/>
                    <a:pt x="42359" y="42321"/>
                    <a:pt x="42433" y="42247"/>
                  </a:cubicBezTo>
                  <a:lnTo>
                    <a:pt x="150"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4"/>
            <p:cNvSpPr/>
            <p:nvPr/>
          </p:nvSpPr>
          <p:spPr>
            <a:xfrm>
              <a:off x="842003" y="416746"/>
              <a:ext cx="1375351" cy="1374765"/>
            </a:xfrm>
            <a:custGeom>
              <a:avLst/>
              <a:gdLst/>
              <a:ahLst/>
              <a:cxnLst/>
              <a:rect l="l" t="t" r="r" b="b"/>
              <a:pathLst>
                <a:path w="42247" h="42229" extrusionOk="0">
                  <a:moveTo>
                    <a:pt x="149" y="1"/>
                  </a:moveTo>
                  <a:cubicBezTo>
                    <a:pt x="93" y="56"/>
                    <a:pt x="56" y="112"/>
                    <a:pt x="0" y="187"/>
                  </a:cubicBezTo>
                  <a:lnTo>
                    <a:pt x="42061" y="42228"/>
                  </a:lnTo>
                  <a:cubicBezTo>
                    <a:pt x="42117" y="42191"/>
                    <a:pt x="42172" y="42154"/>
                    <a:pt x="42247" y="42098"/>
                  </a:cubicBezTo>
                  <a:lnTo>
                    <a:pt x="149"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4"/>
            <p:cNvSpPr/>
            <p:nvPr/>
          </p:nvSpPr>
          <p:spPr>
            <a:xfrm>
              <a:off x="808666" y="459751"/>
              <a:ext cx="1365682" cy="1365682"/>
            </a:xfrm>
            <a:custGeom>
              <a:avLst/>
              <a:gdLst/>
              <a:ahLst/>
              <a:cxnLst/>
              <a:rect l="l" t="t" r="r" b="b"/>
              <a:pathLst>
                <a:path w="41950" h="41950" extrusionOk="0">
                  <a:moveTo>
                    <a:pt x="150" y="1"/>
                  </a:moveTo>
                  <a:cubicBezTo>
                    <a:pt x="94" y="75"/>
                    <a:pt x="57" y="113"/>
                    <a:pt x="1" y="187"/>
                  </a:cubicBezTo>
                  <a:lnTo>
                    <a:pt x="41763" y="41950"/>
                  </a:lnTo>
                  <a:cubicBezTo>
                    <a:pt x="41801" y="41894"/>
                    <a:pt x="41875" y="41838"/>
                    <a:pt x="41950" y="41801"/>
                  </a:cubicBezTo>
                  <a:lnTo>
                    <a:pt x="15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4"/>
            <p:cNvSpPr/>
            <p:nvPr/>
          </p:nvSpPr>
          <p:spPr>
            <a:xfrm>
              <a:off x="777186" y="505198"/>
              <a:ext cx="1351716" cy="1351749"/>
            </a:xfrm>
            <a:custGeom>
              <a:avLst/>
              <a:gdLst/>
              <a:ahLst/>
              <a:cxnLst/>
              <a:rect l="l" t="t" r="r" b="b"/>
              <a:pathLst>
                <a:path w="41521" h="41522" extrusionOk="0">
                  <a:moveTo>
                    <a:pt x="130" y="1"/>
                  </a:moveTo>
                  <a:lnTo>
                    <a:pt x="0" y="206"/>
                  </a:lnTo>
                  <a:lnTo>
                    <a:pt x="41316" y="41521"/>
                  </a:lnTo>
                  <a:cubicBezTo>
                    <a:pt x="41372" y="41447"/>
                    <a:pt x="41446" y="41410"/>
                    <a:pt x="41521" y="41354"/>
                  </a:cubicBezTo>
                  <a:lnTo>
                    <a:pt x="13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4"/>
            <p:cNvSpPr/>
            <p:nvPr/>
          </p:nvSpPr>
          <p:spPr>
            <a:xfrm>
              <a:off x="748700" y="553087"/>
              <a:ext cx="1332346" cy="1331727"/>
            </a:xfrm>
            <a:custGeom>
              <a:avLst/>
              <a:gdLst/>
              <a:ahLst/>
              <a:cxnLst/>
              <a:rect l="l" t="t" r="r" b="b"/>
              <a:pathLst>
                <a:path w="40926" h="40907" extrusionOk="0">
                  <a:moveTo>
                    <a:pt x="131" y="0"/>
                  </a:moveTo>
                  <a:cubicBezTo>
                    <a:pt x="75" y="56"/>
                    <a:pt x="56" y="130"/>
                    <a:pt x="0" y="205"/>
                  </a:cubicBezTo>
                  <a:lnTo>
                    <a:pt x="40721" y="40907"/>
                  </a:lnTo>
                  <a:cubicBezTo>
                    <a:pt x="40795" y="40869"/>
                    <a:pt x="40851" y="40813"/>
                    <a:pt x="40925" y="40795"/>
                  </a:cubicBezTo>
                  <a:lnTo>
                    <a:pt x="131"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4"/>
            <p:cNvSpPr/>
            <p:nvPr/>
          </p:nvSpPr>
          <p:spPr>
            <a:xfrm>
              <a:off x="722656" y="602766"/>
              <a:ext cx="1308711" cy="1308092"/>
            </a:xfrm>
            <a:custGeom>
              <a:avLst/>
              <a:gdLst/>
              <a:ahLst/>
              <a:cxnLst/>
              <a:rect l="l" t="t" r="r" b="b"/>
              <a:pathLst>
                <a:path w="40200" h="40181" extrusionOk="0">
                  <a:moveTo>
                    <a:pt x="112" y="0"/>
                  </a:moveTo>
                  <a:cubicBezTo>
                    <a:pt x="56" y="75"/>
                    <a:pt x="37" y="149"/>
                    <a:pt x="0" y="205"/>
                  </a:cubicBezTo>
                  <a:lnTo>
                    <a:pt x="39957" y="40181"/>
                  </a:lnTo>
                  <a:cubicBezTo>
                    <a:pt x="40032" y="40162"/>
                    <a:pt x="40125" y="40125"/>
                    <a:pt x="40199" y="40088"/>
                  </a:cubicBezTo>
                  <a:lnTo>
                    <a:pt x="112"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4"/>
            <p:cNvSpPr/>
            <p:nvPr/>
          </p:nvSpPr>
          <p:spPr>
            <a:xfrm>
              <a:off x="699021" y="654854"/>
              <a:ext cx="1279021" cy="1280258"/>
            </a:xfrm>
            <a:custGeom>
              <a:avLst/>
              <a:gdLst/>
              <a:ahLst/>
              <a:cxnLst/>
              <a:rect l="l" t="t" r="r" b="b"/>
              <a:pathLst>
                <a:path w="39288" h="39326" extrusionOk="0">
                  <a:moveTo>
                    <a:pt x="93" y="1"/>
                  </a:moveTo>
                  <a:cubicBezTo>
                    <a:pt x="75" y="75"/>
                    <a:pt x="19" y="168"/>
                    <a:pt x="0" y="243"/>
                  </a:cubicBezTo>
                  <a:lnTo>
                    <a:pt x="39083" y="39325"/>
                  </a:lnTo>
                  <a:cubicBezTo>
                    <a:pt x="39157" y="39307"/>
                    <a:pt x="39213" y="39251"/>
                    <a:pt x="39288" y="39232"/>
                  </a:cubicBezTo>
                  <a:lnTo>
                    <a:pt x="93"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4"/>
            <p:cNvSpPr/>
            <p:nvPr/>
          </p:nvSpPr>
          <p:spPr>
            <a:xfrm>
              <a:off x="677209" y="710588"/>
              <a:ext cx="1245717" cy="1245099"/>
            </a:xfrm>
            <a:custGeom>
              <a:avLst/>
              <a:gdLst/>
              <a:ahLst/>
              <a:cxnLst/>
              <a:rect l="l" t="t" r="r" b="b"/>
              <a:pathLst>
                <a:path w="38265" h="38246" extrusionOk="0">
                  <a:moveTo>
                    <a:pt x="93" y="1"/>
                  </a:moveTo>
                  <a:cubicBezTo>
                    <a:pt x="56" y="57"/>
                    <a:pt x="37" y="150"/>
                    <a:pt x="0" y="224"/>
                  </a:cubicBezTo>
                  <a:lnTo>
                    <a:pt x="38003" y="38246"/>
                  </a:lnTo>
                  <a:cubicBezTo>
                    <a:pt x="38097" y="38246"/>
                    <a:pt x="38190" y="38190"/>
                    <a:pt x="38264" y="38172"/>
                  </a:cubicBezTo>
                  <a:lnTo>
                    <a:pt x="93"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4"/>
            <p:cNvSpPr/>
            <p:nvPr/>
          </p:nvSpPr>
          <p:spPr>
            <a:xfrm>
              <a:off x="659630" y="768764"/>
              <a:ext cx="1205707" cy="1205707"/>
            </a:xfrm>
            <a:custGeom>
              <a:avLst/>
              <a:gdLst/>
              <a:ahLst/>
              <a:cxnLst/>
              <a:rect l="l" t="t" r="r" b="b"/>
              <a:pathLst>
                <a:path w="37036" h="37036" extrusionOk="0">
                  <a:moveTo>
                    <a:pt x="75" y="0"/>
                  </a:moveTo>
                  <a:cubicBezTo>
                    <a:pt x="38" y="94"/>
                    <a:pt x="19" y="168"/>
                    <a:pt x="1" y="261"/>
                  </a:cubicBezTo>
                  <a:lnTo>
                    <a:pt x="36775" y="37036"/>
                  </a:lnTo>
                  <a:cubicBezTo>
                    <a:pt x="36850" y="37017"/>
                    <a:pt x="36943" y="36980"/>
                    <a:pt x="37036" y="36961"/>
                  </a:cubicBezTo>
                  <a:lnTo>
                    <a:pt x="75"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4"/>
            <p:cNvSpPr/>
            <p:nvPr/>
          </p:nvSpPr>
          <p:spPr>
            <a:xfrm>
              <a:off x="644492" y="829967"/>
              <a:ext cx="1158470" cy="1159056"/>
            </a:xfrm>
            <a:custGeom>
              <a:avLst/>
              <a:gdLst/>
              <a:ahLst/>
              <a:cxnLst/>
              <a:rect l="l" t="t" r="r" b="b"/>
              <a:pathLst>
                <a:path w="35585" h="35603" extrusionOk="0">
                  <a:moveTo>
                    <a:pt x="75" y="0"/>
                  </a:moveTo>
                  <a:lnTo>
                    <a:pt x="0" y="279"/>
                  </a:lnTo>
                  <a:lnTo>
                    <a:pt x="35342" y="35603"/>
                  </a:lnTo>
                  <a:cubicBezTo>
                    <a:pt x="35417" y="35603"/>
                    <a:pt x="35528" y="35565"/>
                    <a:pt x="35584" y="35547"/>
                  </a:cubicBezTo>
                  <a:lnTo>
                    <a:pt x="75"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4"/>
            <p:cNvSpPr/>
            <p:nvPr/>
          </p:nvSpPr>
          <p:spPr>
            <a:xfrm>
              <a:off x="632967" y="895402"/>
              <a:ext cx="1105763" cy="1103907"/>
            </a:xfrm>
            <a:custGeom>
              <a:avLst/>
              <a:gdLst/>
              <a:ahLst/>
              <a:cxnLst/>
              <a:rect l="l" t="t" r="r" b="b"/>
              <a:pathLst>
                <a:path w="33966" h="33909" extrusionOk="0">
                  <a:moveTo>
                    <a:pt x="56" y="0"/>
                  </a:moveTo>
                  <a:cubicBezTo>
                    <a:pt x="19" y="93"/>
                    <a:pt x="19" y="186"/>
                    <a:pt x="1" y="279"/>
                  </a:cubicBezTo>
                  <a:lnTo>
                    <a:pt x="33649" y="33909"/>
                  </a:lnTo>
                  <a:cubicBezTo>
                    <a:pt x="33761" y="33909"/>
                    <a:pt x="33854" y="33909"/>
                    <a:pt x="33965" y="33890"/>
                  </a:cubicBezTo>
                  <a:lnTo>
                    <a:pt x="56"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4"/>
            <p:cNvSpPr/>
            <p:nvPr/>
          </p:nvSpPr>
          <p:spPr>
            <a:xfrm>
              <a:off x="626293" y="963866"/>
              <a:ext cx="1042769" cy="1042672"/>
            </a:xfrm>
            <a:custGeom>
              <a:avLst/>
              <a:gdLst/>
              <a:ahLst/>
              <a:cxnLst/>
              <a:rect l="l" t="t" r="r" b="b"/>
              <a:pathLst>
                <a:path w="32031" h="32028" extrusionOk="0">
                  <a:moveTo>
                    <a:pt x="20" y="0"/>
                  </a:moveTo>
                  <a:cubicBezTo>
                    <a:pt x="20" y="93"/>
                    <a:pt x="1" y="223"/>
                    <a:pt x="1" y="317"/>
                  </a:cubicBezTo>
                  <a:lnTo>
                    <a:pt x="31714" y="32011"/>
                  </a:lnTo>
                  <a:cubicBezTo>
                    <a:pt x="31751" y="32023"/>
                    <a:pt x="31788" y="32027"/>
                    <a:pt x="31825" y="32027"/>
                  </a:cubicBezTo>
                  <a:cubicBezTo>
                    <a:pt x="31898" y="32027"/>
                    <a:pt x="31968" y="32011"/>
                    <a:pt x="32030" y="32011"/>
                  </a:cubicBezTo>
                  <a:lnTo>
                    <a:pt x="20"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4"/>
            <p:cNvSpPr/>
            <p:nvPr/>
          </p:nvSpPr>
          <p:spPr>
            <a:xfrm>
              <a:off x="624503" y="1038384"/>
              <a:ext cx="970627" cy="970041"/>
            </a:xfrm>
            <a:custGeom>
              <a:avLst/>
              <a:gdLst/>
              <a:ahLst/>
              <a:cxnLst/>
              <a:rect l="l" t="t" r="r" b="b"/>
              <a:pathLst>
                <a:path w="29815" h="29797" extrusionOk="0">
                  <a:moveTo>
                    <a:pt x="0" y="0"/>
                  </a:moveTo>
                  <a:lnTo>
                    <a:pt x="0" y="317"/>
                  </a:lnTo>
                  <a:lnTo>
                    <a:pt x="29480" y="29796"/>
                  </a:lnTo>
                  <a:lnTo>
                    <a:pt x="29815" y="29796"/>
                  </a:lnTo>
                  <a:lnTo>
                    <a:pt x="0"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4"/>
            <p:cNvSpPr/>
            <p:nvPr/>
          </p:nvSpPr>
          <p:spPr>
            <a:xfrm>
              <a:off x="628116" y="1118339"/>
              <a:ext cx="886440" cy="886440"/>
            </a:xfrm>
            <a:custGeom>
              <a:avLst/>
              <a:gdLst/>
              <a:ahLst/>
              <a:cxnLst/>
              <a:rect l="l" t="t" r="r" b="b"/>
              <a:pathLst>
                <a:path w="27229" h="27229" extrusionOk="0">
                  <a:moveTo>
                    <a:pt x="1" y="1"/>
                  </a:moveTo>
                  <a:lnTo>
                    <a:pt x="1" y="1"/>
                  </a:lnTo>
                  <a:cubicBezTo>
                    <a:pt x="19" y="150"/>
                    <a:pt x="38" y="261"/>
                    <a:pt x="38" y="373"/>
                  </a:cubicBezTo>
                  <a:lnTo>
                    <a:pt x="26856" y="27210"/>
                  </a:lnTo>
                  <a:cubicBezTo>
                    <a:pt x="26968" y="27228"/>
                    <a:pt x="27079" y="27228"/>
                    <a:pt x="27228" y="27228"/>
                  </a:cubicBezTo>
                  <a:lnTo>
                    <a:pt x="1"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4"/>
            <p:cNvSpPr/>
            <p:nvPr/>
          </p:nvSpPr>
          <p:spPr>
            <a:xfrm>
              <a:off x="639641" y="1207410"/>
              <a:ext cx="786464" cy="785845"/>
            </a:xfrm>
            <a:custGeom>
              <a:avLst/>
              <a:gdLst/>
              <a:ahLst/>
              <a:cxnLst/>
              <a:rect l="l" t="t" r="r" b="b"/>
              <a:pathLst>
                <a:path w="24158" h="24139" extrusionOk="0">
                  <a:moveTo>
                    <a:pt x="0" y="1"/>
                  </a:moveTo>
                  <a:lnTo>
                    <a:pt x="0" y="1"/>
                  </a:lnTo>
                  <a:cubicBezTo>
                    <a:pt x="38" y="131"/>
                    <a:pt x="56" y="280"/>
                    <a:pt x="75" y="392"/>
                  </a:cubicBezTo>
                  <a:lnTo>
                    <a:pt x="23766" y="24064"/>
                  </a:lnTo>
                  <a:cubicBezTo>
                    <a:pt x="23897" y="24102"/>
                    <a:pt x="24046" y="24120"/>
                    <a:pt x="24157" y="24139"/>
                  </a:cubicBezTo>
                  <a:lnTo>
                    <a:pt x="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4"/>
            <p:cNvSpPr/>
            <p:nvPr/>
          </p:nvSpPr>
          <p:spPr>
            <a:xfrm>
              <a:off x="663276" y="1306767"/>
              <a:ext cx="662852" cy="662885"/>
            </a:xfrm>
            <a:custGeom>
              <a:avLst/>
              <a:gdLst/>
              <a:ahLst/>
              <a:cxnLst/>
              <a:rect l="l" t="t" r="r" b="b"/>
              <a:pathLst>
                <a:path w="20361" h="20362" extrusionOk="0">
                  <a:moveTo>
                    <a:pt x="0" y="1"/>
                  </a:moveTo>
                  <a:lnTo>
                    <a:pt x="0" y="1"/>
                  </a:lnTo>
                  <a:cubicBezTo>
                    <a:pt x="56" y="168"/>
                    <a:pt x="93" y="336"/>
                    <a:pt x="130" y="466"/>
                  </a:cubicBezTo>
                  <a:lnTo>
                    <a:pt x="19895" y="20231"/>
                  </a:lnTo>
                  <a:cubicBezTo>
                    <a:pt x="20063" y="20268"/>
                    <a:pt x="20193" y="20324"/>
                    <a:pt x="20360" y="20361"/>
                  </a:cubicBezTo>
                  <a:lnTo>
                    <a:pt x="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4"/>
            <p:cNvSpPr/>
            <p:nvPr/>
          </p:nvSpPr>
          <p:spPr>
            <a:xfrm>
              <a:off x="706899" y="1427970"/>
              <a:ext cx="498645" cy="498645"/>
            </a:xfrm>
            <a:custGeom>
              <a:avLst/>
              <a:gdLst/>
              <a:ahLst/>
              <a:cxnLst/>
              <a:rect l="l" t="t" r="r" b="b"/>
              <a:pathLst>
                <a:path w="15317" h="15317" extrusionOk="0">
                  <a:moveTo>
                    <a:pt x="0" y="0"/>
                  </a:moveTo>
                  <a:lnTo>
                    <a:pt x="0" y="0"/>
                  </a:lnTo>
                  <a:cubicBezTo>
                    <a:pt x="112" y="205"/>
                    <a:pt x="186" y="409"/>
                    <a:pt x="298" y="614"/>
                  </a:cubicBezTo>
                  <a:lnTo>
                    <a:pt x="14721" y="15038"/>
                  </a:lnTo>
                  <a:cubicBezTo>
                    <a:pt x="14926" y="15131"/>
                    <a:pt x="15112" y="15224"/>
                    <a:pt x="15317" y="15317"/>
                  </a:cubicBezTo>
                  <a:lnTo>
                    <a:pt x="0"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4"/>
            <p:cNvSpPr/>
            <p:nvPr/>
          </p:nvSpPr>
          <p:spPr>
            <a:xfrm>
              <a:off x="811694" y="1609106"/>
              <a:ext cx="211510" cy="211477"/>
            </a:xfrm>
            <a:custGeom>
              <a:avLst/>
              <a:gdLst/>
              <a:ahLst/>
              <a:cxnLst/>
              <a:rect l="l" t="t" r="r" b="b"/>
              <a:pathLst>
                <a:path w="6497" h="6496" extrusionOk="0">
                  <a:moveTo>
                    <a:pt x="1" y="1"/>
                  </a:moveTo>
                  <a:cubicBezTo>
                    <a:pt x="392" y="540"/>
                    <a:pt x="801" y="1061"/>
                    <a:pt x="1211" y="1545"/>
                  </a:cubicBezTo>
                  <a:lnTo>
                    <a:pt x="4989" y="5305"/>
                  </a:lnTo>
                  <a:cubicBezTo>
                    <a:pt x="5472" y="5733"/>
                    <a:pt x="5975" y="6124"/>
                    <a:pt x="6496" y="6496"/>
                  </a:cubicBezTo>
                  <a:lnTo>
                    <a:pt x="1"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14"/>
          <p:cNvSpPr txBox="1">
            <a:spLocks noGrp="1"/>
          </p:cNvSpPr>
          <p:nvPr>
            <p:ph type="subTitle" idx="3"/>
          </p:nvPr>
        </p:nvSpPr>
        <p:spPr>
          <a:xfrm>
            <a:off x="625761" y="1887375"/>
            <a:ext cx="2159700" cy="36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08" name="Google Shape;408;p14"/>
          <p:cNvSpPr txBox="1">
            <a:spLocks noGrp="1"/>
          </p:cNvSpPr>
          <p:nvPr>
            <p:ph type="subTitle" idx="4"/>
          </p:nvPr>
        </p:nvSpPr>
        <p:spPr>
          <a:xfrm>
            <a:off x="3492150" y="1887375"/>
            <a:ext cx="2159700" cy="36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09" name="Google Shape;409;p14"/>
          <p:cNvSpPr txBox="1">
            <a:spLocks noGrp="1"/>
          </p:cNvSpPr>
          <p:nvPr>
            <p:ph type="subTitle" idx="5"/>
          </p:nvPr>
        </p:nvSpPr>
        <p:spPr>
          <a:xfrm>
            <a:off x="6358550" y="1887375"/>
            <a:ext cx="2159700" cy="36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10" name="Google Shape;410;p14"/>
          <p:cNvSpPr txBox="1">
            <a:spLocks noGrp="1"/>
          </p:cNvSpPr>
          <p:nvPr>
            <p:ph type="subTitle" idx="6"/>
          </p:nvPr>
        </p:nvSpPr>
        <p:spPr>
          <a:xfrm>
            <a:off x="646161" y="3445175"/>
            <a:ext cx="2139300" cy="36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11" name="Google Shape;411;p14"/>
          <p:cNvSpPr txBox="1">
            <a:spLocks noGrp="1"/>
          </p:cNvSpPr>
          <p:nvPr>
            <p:ph type="subTitle" idx="7"/>
          </p:nvPr>
        </p:nvSpPr>
        <p:spPr>
          <a:xfrm>
            <a:off x="3492150" y="3445175"/>
            <a:ext cx="2159700" cy="36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12" name="Google Shape;412;p14"/>
          <p:cNvSpPr txBox="1">
            <a:spLocks noGrp="1"/>
          </p:cNvSpPr>
          <p:nvPr>
            <p:ph type="subTitle" idx="8"/>
          </p:nvPr>
        </p:nvSpPr>
        <p:spPr>
          <a:xfrm>
            <a:off x="6358550" y="3445175"/>
            <a:ext cx="2159700" cy="36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atin typeface="Barlow SemiBold"/>
                <a:ea typeface="Barlow SemiBold"/>
                <a:cs typeface="Barlow SemiBold"/>
                <a:sym typeface="Barlow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13" name="Google Shape;413;p14"/>
          <p:cNvSpPr txBox="1">
            <a:spLocks noGrp="1"/>
          </p:cNvSpPr>
          <p:nvPr>
            <p:ph type="title" hasCustomPrompt="1"/>
          </p:nvPr>
        </p:nvSpPr>
        <p:spPr>
          <a:xfrm>
            <a:off x="1165611" y="1491575"/>
            <a:ext cx="1080000" cy="36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atin typeface="Barlow Medium"/>
                <a:ea typeface="Barlow Medium"/>
                <a:cs typeface="Barlow Medium"/>
                <a:sym typeface="Barlow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14" name="Google Shape;414;p14"/>
          <p:cNvSpPr txBox="1">
            <a:spLocks noGrp="1"/>
          </p:cNvSpPr>
          <p:nvPr>
            <p:ph type="title" idx="9" hasCustomPrompt="1"/>
          </p:nvPr>
        </p:nvSpPr>
        <p:spPr>
          <a:xfrm>
            <a:off x="4032000" y="1491575"/>
            <a:ext cx="1080000" cy="36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atin typeface="Barlow Medium"/>
                <a:ea typeface="Barlow Medium"/>
                <a:cs typeface="Barlow Medium"/>
                <a:sym typeface="Barlow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15" name="Google Shape;415;p14"/>
          <p:cNvSpPr txBox="1">
            <a:spLocks noGrp="1"/>
          </p:cNvSpPr>
          <p:nvPr>
            <p:ph type="title" idx="13" hasCustomPrompt="1"/>
          </p:nvPr>
        </p:nvSpPr>
        <p:spPr>
          <a:xfrm>
            <a:off x="6898400" y="1491575"/>
            <a:ext cx="1080000" cy="36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atin typeface="Barlow Medium"/>
                <a:ea typeface="Barlow Medium"/>
                <a:cs typeface="Barlow Medium"/>
                <a:sym typeface="Barlow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16" name="Google Shape;416;p14"/>
          <p:cNvSpPr txBox="1">
            <a:spLocks noGrp="1"/>
          </p:cNvSpPr>
          <p:nvPr>
            <p:ph type="title" idx="14" hasCustomPrompt="1"/>
          </p:nvPr>
        </p:nvSpPr>
        <p:spPr>
          <a:xfrm>
            <a:off x="1165611" y="3068625"/>
            <a:ext cx="1080000" cy="36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atin typeface="Barlow Medium"/>
                <a:ea typeface="Barlow Medium"/>
                <a:cs typeface="Barlow Medium"/>
                <a:sym typeface="Barlow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17" name="Google Shape;417;p14"/>
          <p:cNvSpPr txBox="1">
            <a:spLocks noGrp="1"/>
          </p:cNvSpPr>
          <p:nvPr>
            <p:ph type="title" idx="15" hasCustomPrompt="1"/>
          </p:nvPr>
        </p:nvSpPr>
        <p:spPr>
          <a:xfrm>
            <a:off x="4032000" y="3068625"/>
            <a:ext cx="1080000" cy="36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atin typeface="Barlow Medium"/>
                <a:ea typeface="Barlow Medium"/>
                <a:cs typeface="Barlow Medium"/>
                <a:sym typeface="Barlow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18" name="Google Shape;418;p14"/>
          <p:cNvSpPr txBox="1">
            <a:spLocks noGrp="1"/>
          </p:cNvSpPr>
          <p:nvPr>
            <p:ph type="title" idx="16" hasCustomPrompt="1"/>
          </p:nvPr>
        </p:nvSpPr>
        <p:spPr>
          <a:xfrm>
            <a:off x="6898400" y="3068625"/>
            <a:ext cx="1080000" cy="36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atin typeface="Barlow Medium"/>
                <a:ea typeface="Barlow Medium"/>
                <a:cs typeface="Barlow Medium"/>
                <a:sym typeface="Barlow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19" name="Google Shape;419;p14"/>
          <p:cNvSpPr txBox="1">
            <a:spLocks noGrp="1"/>
          </p:cNvSpPr>
          <p:nvPr>
            <p:ph type="title" idx="17"/>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420" name="Google Shape;420;p14"/>
          <p:cNvSpPr txBox="1">
            <a:spLocks noGrp="1"/>
          </p:cNvSpPr>
          <p:nvPr>
            <p:ph type="subTitle" idx="18"/>
          </p:nvPr>
        </p:nvSpPr>
        <p:spPr>
          <a:xfrm>
            <a:off x="3274200" y="2251225"/>
            <a:ext cx="25956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21" name="Google Shape;421;p14"/>
          <p:cNvSpPr txBox="1">
            <a:spLocks noGrp="1"/>
          </p:cNvSpPr>
          <p:nvPr>
            <p:ph type="subTitle" idx="19"/>
          </p:nvPr>
        </p:nvSpPr>
        <p:spPr>
          <a:xfrm>
            <a:off x="6140150" y="2251225"/>
            <a:ext cx="25956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22" name="Google Shape;422;p14"/>
          <p:cNvSpPr txBox="1">
            <a:spLocks noGrp="1"/>
          </p:cNvSpPr>
          <p:nvPr>
            <p:ph type="subTitle" idx="20"/>
          </p:nvPr>
        </p:nvSpPr>
        <p:spPr>
          <a:xfrm>
            <a:off x="3274200" y="3811325"/>
            <a:ext cx="25956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23" name="Google Shape;423;p14"/>
          <p:cNvSpPr txBox="1">
            <a:spLocks noGrp="1"/>
          </p:cNvSpPr>
          <p:nvPr>
            <p:ph type="subTitle" idx="21"/>
          </p:nvPr>
        </p:nvSpPr>
        <p:spPr>
          <a:xfrm>
            <a:off x="6140150" y="3811325"/>
            <a:ext cx="25956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ive Columns">
  <p:cSld name="BLANK_2">
    <p:spTree>
      <p:nvGrpSpPr>
        <p:cNvPr id="1" name="Shape 424"/>
        <p:cNvGrpSpPr/>
        <p:nvPr/>
      </p:nvGrpSpPr>
      <p:grpSpPr>
        <a:xfrm>
          <a:off x="0" y="0"/>
          <a:ext cx="0" cy="0"/>
          <a:chOff x="0" y="0"/>
          <a:chExt cx="0" cy="0"/>
        </a:xfrm>
      </p:grpSpPr>
      <p:sp>
        <p:nvSpPr>
          <p:cNvPr id="425" name="Google Shape;425;p15"/>
          <p:cNvSpPr/>
          <p:nvPr/>
        </p:nvSpPr>
        <p:spPr>
          <a:xfrm rot="10800000" flipH="1">
            <a:off x="-1688650" y="4421481"/>
            <a:ext cx="11509246" cy="1252419"/>
          </a:xfrm>
          <a:custGeom>
            <a:avLst/>
            <a:gdLst/>
            <a:ahLst/>
            <a:cxnLst/>
            <a:rect l="l" t="t" r="r" b="b"/>
            <a:pathLst>
              <a:path w="177427" h="65606" extrusionOk="0">
                <a:moveTo>
                  <a:pt x="158924" y="1"/>
                </a:moveTo>
                <a:cubicBezTo>
                  <a:pt x="156798" y="1"/>
                  <a:pt x="154687" y="187"/>
                  <a:pt x="152643" y="708"/>
                </a:cubicBezTo>
                <a:cubicBezTo>
                  <a:pt x="147372" y="1975"/>
                  <a:pt x="142902" y="5278"/>
                  <a:pt x="138099" y="7779"/>
                </a:cubicBezTo>
                <a:cubicBezTo>
                  <a:pt x="127222" y="13486"/>
                  <a:pt x="114864" y="15199"/>
                  <a:pt x="102448" y="15199"/>
                </a:cubicBezTo>
                <a:cubicBezTo>
                  <a:pt x="97882" y="15199"/>
                  <a:pt x="93308" y="14967"/>
                  <a:pt x="88797" y="14618"/>
                </a:cubicBezTo>
                <a:cubicBezTo>
                  <a:pt x="76313" y="13623"/>
                  <a:pt x="63791" y="11812"/>
                  <a:pt x="51302" y="11812"/>
                </a:cubicBezTo>
                <a:cubicBezTo>
                  <a:pt x="47039" y="11812"/>
                  <a:pt x="42780" y="12023"/>
                  <a:pt x="38528" y="12550"/>
                </a:cubicBezTo>
                <a:cubicBezTo>
                  <a:pt x="33524" y="13150"/>
                  <a:pt x="27720" y="14885"/>
                  <a:pt x="26086" y="19655"/>
                </a:cubicBezTo>
                <a:cubicBezTo>
                  <a:pt x="25218" y="22290"/>
                  <a:pt x="25852" y="25225"/>
                  <a:pt x="24985" y="27827"/>
                </a:cubicBezTo>
                <a:cubicBezTo>
                  <a:pt x="23384" y="32597"/>
                  <a:pt x="17713" y="34332"/>
                  <a:pt x="12876" y="35499"/>
                </a:cubicBezTo>
                <a:cubicBezTo>
                  <a:pt x="8006" y="36734"/>
                  <a:pt x="2369" y="38735"/>
                  <a:pt x="1134" y="43572"/>
                </a:cubicBezTo>
                <a:cubicBezTo>
                  <a:pt x="0" y="47841"/>
                  <a:pt x="3136" y="52178"/>
                  <a:pt x="6872" y="54513"/>
                </a:cubicBezTo>
                <a:cubicBezTo>
                  <a:pt x="11313" y="57277"/>
                  <a:pt x="16556" y="58167"/>
                  <a:pt x="21833" y="58167"/>
                </a:cubicBezTo>
                <a:cubicBezTo>
                  <a:pt x="24008" y="58167"/>
                  <a:pt x="26188" y="58016"/>
                  <a:pt x="28320" y="57782"/>
                </a:cubicBezTo>
                <a:cubicBezTo>
                  <a:pt x="34278" y="57132"/>
                  <a:pt x="40236" y="55932"/>
                  <a:pt x="46158" y="55932"/>
                </a:cubicBezTo>
                <a:cubicBezTo>
                  <a:pt x="47531" y="55932"/>
                  <a:pt x="48901" y="55997"/>
                  <a:pt x="50269" y="56147"/>
                </a:cubicBezTo>
                <a:cubicBezTo>
                  <a:pt x="62411" y="57448"/>
                  <a:pt x="73353" y="65154"/>
                  <a:pt x="85528" y="65588"/>
                </a:cubicBezTo>
                <a:cubicBezTo>
                  <a:pt x="85878" y="65599"/>
                  <a:pt x="86227" y="65605"/>
                  <a:pt x="86575" y="65605"/>
                </a:cubicBezTo>
                <a:cubicBezTo>
                  <a:pt x="100875" y="65605"/>
                  <a:pt x="113964" y="55814"/>
                  <a:pt x="128325" y="55814"/>
                </a:cubicBezTo>
                <a:cubicBezTo>
                  <a:pt x="138972" y="55814"/>
                  <a:pt x="149050" y="61170"/>
                  <a:pt x="159608" y="61170"/>
                </a:cubicBezTo>
                <a:cubicBezTo>
                  <a:pt x="160198" y="61170"/>
                  <a:pt x="160789" y="61153"/>
                  <a:pt x="161382" y="61118"/>
                </a:cubicBezTo>
                <a:cubicBezTo>
                  <a:pt x="163584" y="60984"/>
                  <a:pt x="165819" y="60584"/>
                  <a:pt x="167487" y="59250"/>
                </a:cubicBezTo>
                <a:cubicBezTo>
                  <a:pt x="168687" y="58282"/>
                  <a:pt x="169521" y="56981"/>
                  <a:pt x="170255" y="55614"/>
                </a:cubicBezTo>
                <a:cubicBezTo>
                  <a:pt x="172924" y="50477"/>
                  <a:pt x="173958" y="44572"/>
                  <a:pt x="173191" y="38835"/>
                </a:cubicBezTo>
                <a:cubicBezTo>
                  <a:pt x="172423" y="32731"/>
                  <a:pt x="169588" y="26626"/>
                  <a:pt x="170956" y="20589"/>
                </a:cubicBezTo>
                <a:cubicBezTo>
                  <a:pt x="171923" y="16252"/>
                  <a:pt x="177427" y="10048"/>
                  <a:pt x="176126" y="5478"/>
                </a:cubicBezTo>
                <a:cubicBezTo>
                  <a:pt x="174792" y="975"/>
                  <a:pt x="167453" y="608"/>
                  <a:pt x="163584" y="241"/>
                </a:cubicBezTo>
                <a:cubicBezTo>
                  <a:pt x="162036" y="100"/>
                  <a:pt x="160476" y="1"/>
                  <a:pt x="1589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5"/>
          <p:cNvSpPr/>
          <p:nvPr/>
        </p:nvSpPr>
        <p:spPr>
          <a:xfrm flipH="1">
            <a:off x="7316450" y="968650"/>
            <a:ext cx="1617700" cy="310000"/>
          </a:xfrm>
          <a:custGeom>
            <a:avLst/>
            <a:gdLst/>
            <a:ahLst/>
            <a:cxnLst/>
            <a:rect l="l" t="t" r="r" b="b"/>
            <a:pathLst>
              <a:path w="64708" h="12400" extrusionOk="0">
                <a:moveTo>
                  <a:pt x="24594" y="0"/>
                </a:moveTo>
                <a:cubicBezTo>
                  <a:pt x="23235" y="0"/>
                  <a:pt x="21887" y="428"/>
                  <a:pt x="20605" y="989"/>
                </a:cubicBezTo>
                <a:cubicBezTo>
                  <a:pt x="18645" y="1824"/>
                  <a:pt x="16844" y="2949"/>
                  <a:pt x="15205" y="4299"/>
                </a:cubicBezTo>
                <a:cubicBezTo>
                  <a:pt x="14176" y="5135"/>
                  <a:pt x="13212" y="6067"/>
                  <a:pt x="12730" y="7257"/>
                </a:cubicBezTo>
                <a:cubicBezTo>
                  <a:pt x="12537" y="7771"/>
                  <a:pt x="12409" y="8350"/>
                  <a:pt x="12087" y="8800"/>
                </a:cubicBezTo>
                <a:cubicBezTo>
                  <a:pt x="11639" y="9373"/>
                  <a:pt x="10932" y="9607"/>
                  <a:pt x="10187" y="9607"/>
                </a:cubicBezTo>
                <a:cubicBezTo>
                  <a:pt x="9596" y="9607"/>
                  <a:pt x="8981" y="9459"/>
                  <a:pt x="8455" y="9218"/>
                </a:cubicBezTo>
                <a:cubicBezTo>
                  <a:pt x="7233" y="8703"/>
                  <a:pt x="6140" y="7835"/>
                  <a:pt x="4822" y="7610"/>
                </a:cubicBezTo>
                <a:cubicBezTo>
                  <a:pt x="4585" y="7572"/>
                  <a:pt x="4360" y="7554"/>
                  <a:pt x="4146" y="7554"/>
                </a:cubicBezTo>
                <a:cubicBezTo>
                  <a:pt x="1627" y="7554"/>
                  <a:pt x="623" y="10044"/>
                  <a:pt x="1" y="12207"/>
                </a:cubicBezTo>
                <a:lnTo>
                  <a:pt x="62393" y="12207"/>
                </a:lnTo>
                <a:cubicBezTo>
                  <a:pt x="63165" y="12207"/>
                  <a:pt x="63968" y="12207"/>
                  <a:pt x="64708" y="12400"/>
                </a:cubicBezTo>
                <a:cubicBezTo>
                  <a:pt x="63185" y="11258"/>
                  <a:pt x="61529" y="10116"/>
                  <a:pt x="59715" y="10116"/>
                </a:cubicBezTo>
                <a:cubicBezTo>
                  <a:pt x="59538" y="10116"/>
                  <a:pt x="59359" y="10127"/>
                  <a:pt x="59179" y="10150"/>
                </a:cubicBezTo>
                <a:cubicBezTo>
                  <a:pt x="58452" y="10233"/>
                  <a:pt x="57684" y="10517"/>
                  <a:pt x="56981" y="10517"/>
                </a:cubicBezTo>
                <a:cubicBezTo>
                  <a:pt x="56596" y="10517"/>
                  <a:pt x="56230" y="10432"/>
                  <a:pt x="55900" y="10182"/>
                </a:cubicBezTo>
                <a:cubicBezTo>
                  <a:pt x="55611" y="9957"/>
                  <a:pt x="55418" y="9635"/>
                  <a:pt x="55161" y="9314"/>
                </a:cubicBezTo>
                <a:cubicBezTo>
                  <a:pt x="54073" y="7898"/>
                  <a:pt x="52190" y="7417"/>
                  <a:pt x="50325" y="7417"/>
                </a:cubicBezTo>
                <a:cubicBezTo>
                  <a:pt x="49820" y="7417"/>
                  <a:pt x="49315" y="7452"/>
                  <a:pt x="48828" y="7514"/>
                </a:cubicBezTo>
                <a:cubicBezTo>
                  <a:pt x="46771" y="7739"/>
                  <a:pt x="44810" y="8253"/>
                  <a:pt x="42946" y="9057"/>
                </a:cubicBezTo>
                <a:cubicBezTo>
                  <a:pt x="41789" y="9603"/>
                  <a:pt x="40631" y="10182"/>
                  <a:pt x="39346" y="10310"/>
                </a:cubicBezTo>
                <a:cubicBezTo>
                  <a:pt x="39203" y="10323"/>
                  <a:pt x="39062" y="10329"/>
                  <a:pt x="38922" y="10329"/>
                </a:cubicBezTo>
                <a:cubicBezTo>
                  <a:pt x="36128" y="10329"/>
                  <a:pt x="33859" y="7945"/>
                  <a:pt x="32145" y="5649"/>
                </a:cubicBezTo>
                <a:cubicBezTo>
                  <a:pt x="30377" y="3239"/>
                  <a:pt x="28416" y="539"/>
                  <a:pt x="25427" y="56"/>
                </a:cubicBezTo>
                <a:cubicBezTo>
                  <a:pt x="25149" y="18"/>
                  <a:pt x="24871" y="0"/>
                  <a:pt x="24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5"/>
          <p:cNvSpPr/>
          <p:nvPr/>
        </p:nvSpPr>
        <p:spPr>
          <a:xfrm flipH="1">
            <a:off x="258513" y="239813"/>
            <a:ext cx="880675" cy="222875"/>
          </a:xfrm>
          <a:custGeom>
            <a:avLst/>
            <a:gdLst/>
            <a:ahLst/>
            <a:cxnLst/>
            <a:rect l="l" t="t" r="r" b="b"/>
            <a:pathLst>
              <a:path w="35227" h="8915" extrusionOk="0">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5"/>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429" name="Google Shape;429;p15"/>
          <p:cNvSpPr txBox="1">
            <a:spLocks noGrp="1"/>
          </p:cNvSpPr>
          <p:nvPr>
            <p:ph type="title" idx="2" hasCustomPrompt="1"/>
          </p:nvPr>
        </p:nvSpPr>
        <p:spPr>
          <a:xfrm>
            <a:off x="912691" y="1843700"/>
            <a:ext cx="933000" cy="45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1800">
                <a:latin typeface="Barlow Medium"/>
                <a:ea typeface="Barlow Medium"/>
                <a:cs typeface="Barlow Medium"/>
                <a:sym typeface="Barlow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30" name="Google Shape;430;p15"/>
          <p:cNvSpPr txBox="1">
            <a:spLocks noGrp="1"/>
          </p:cNvSpPr>
          <p:nvPr>
            <p:ph type="title" idx="3" hasCustomPrompt="1"/>
          </p:nvPr>
        </p:nvSpPr>
        <p:spPr>
          <a:xfrm>
            <a:off x="2502000" y="1843700"/>
            <a:ext cx="933000" cy="45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1800">
                <a:latin typeface="Barlow Medium"/>
                <a:ea typeface="Barlow Medium"/>
                <a:cs typeface="Barlow Medium"/>
                <a:sym typeface="Barlow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31" name="Google Shape;431;p15"/>
          <p:cNvSpPr txBox="1">
            <a:spLocks noGrp="1"/>
          </p:cNvSpPr>
          <p:nvPr>
            <p:ph type="title" idx="4" hasCustomPrompt="1"/>
          </p:nvPr>
        </p:nvSpPr>
        <p:spPr>
          <a:xfrm>
            <a:off x="4105500" y="1843700"/>
            <a:ext cx="933000" cy="45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1800">
                <a:latin typeface="Barlow Medium"/>
                <a:ea typeface="Barlow Medium"/>
                <a:cs typeface="Barlow Medium"/>
                <a:sym typeface="Barlow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32" name="Google Shape;432;p15"/>
          <p:cNvSpPr txBox="1">
            <a:spLocks noGrp="1"/>
          </p:cNvSpPr>
          <p:nvPr>
            <p:ph type="title" idx="5" hasCustomPrompt="1"/>
          </p:nvPr>
        </p:nvSpPr>
        <p:spPr>
          <a:xfrm>
            <a:off x="5709000" y="1843700"/>
            <a:ext cx="933000" cy="45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1800">
                <a:latin typeface="Barlow Medium"/>
                <a:ea typeface="Barlow Medium"/>
                <a:cs typeface="Barlow Medium"/>
                <a:sym typeface="Barlow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33" name="Google Shape;433;p15"/>
          <p:cNvSpPr txBox="1">
            <a:spLocks noGrp="1"/>
          </p:cNvSpPr>
          <p:nvPr>
            <p:ph type="title" idx="6" hasCustomPrompt="1"/>
          </p:nvPr>
        </p:nvSpPr>
        <p:spPr>
          <a:xfrm>
            <a:off x="7312500" y="1843700"/>
            <a:ext cx="933000" cy="45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1800">
                <a:latin typeface="Barlow Medium"/>
                <a:ea typeface="Barlow Medium"/>
                <a:cs typeface="Barlow Medium"/>
                <a:sym typeface="Barlow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34" name="Google Shape;434;p15"/>
          <p:cNvSpPr txBox="1">
            <a:spLocks noGrp="1"/>
          </p:cNvSpPr>
          <p:nvPr>
            <p:ph type="subTitle" idx="1"/>
          </p:nvPr>
        </p:nvSpPr>
        <p:spPr>
          <a:xfrm>
            <a:off x="2173850" y="2008975"/>
            <a:ext cx="1603500" cy="95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35" name="Google Shape;435;p15"/>
          <p:cNvSpPr txBox="1">
            <a:spLocks noGrp="1"/>
          </p:cNvSpPr>
          <p:nvPr>
            <p:ph type="subTitle" idx="7"/>
          </p:nvPr>
        </p:nvSpPr>
        <p:spPr>
          <a:xfrm>
            <a:off x="3770250" y="2008975"/>
            <a:ext cx="1603500" cy="95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36" name="Google Shape;436;p15"/>
          <p:cNvSpPr txBox="1">
            <a:spLocks noGrp="1"/>
          </p:cNvSpPr>
          <p:nvPr>
            <p:ph type="subTitle" idx="8"/>
          </p:nvPr>
        </p:nvSpPr>
        <p:spPr>
          <a:xfrm>
            <a:off x="5373750" y="2008975"/>
            <a:ext cx="1603500" cy="95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37" name="Google Shape;437;p15"/>
          <p:cNvSpPr txBox="1">
            <a:spLocks noGrp="1"/>
          </p:cNvSpPr>
          <p:nvPr>
            <p:ph type="subTitle" idx="9"/>
          </p:nvPr>
        </p:nvSpPr>
        <p:spPr>
          <a:xfrm>
            <a:off x="6977250" y="2008975"/>
            <a:ext cx="1603500" cy="95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38" name="Google Shape;438;p15"/>
          <p:cNvSpPr txBox="1">
            <a:spLocks noGrp="1"/>
          </p:cNvSpPr>
          <p:nvPr>
            <p:ph type="subTitle" idx="13"/>
          </p:nvPr>
        </p:nvSpPr>
        <p:spPr>
          <a:xfrm>
            <a:off x="563250" y="2008975"/>
            <a:ext cx="1603500" cy="95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540000" y="1544250"/>
            <a:ext cx="8100000" cy="28659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15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
        <p:nvSpPr>
          <p:cNvPr id="7" name="Google Shape;7;p1"/>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4100"/>
              <a:buFont typeface="Barlow SemiBold"/>
              <a:buNone/>
              <a:defRPr sz="4100">
                <a:solidFill>
                  <a:schemeClr val="dk1"/>
                </a:solidFill>
                <a:latin typeface="Barlow SemiBold"/>
                <a:ea typeface="Barlow SemiBold"/>
                <a:cs typeface="Barlow SemiBold"/>
                <a:sym typeface="Barlow SemiBold"/>
              </a:defRPr>
            </a:lvl1pPr>
            <a:lvl2pPr lvl="1" algn="ctr">
              <a:spcBef>
                <a:spcPts val="0"/>
              </a:spcBef>
              <a:spcAft>
                <a:spcPts val="0"/>
              </a:spcAft>
              <a:buClr>
                <a:schemeClr val="dk1"/>
              </a:buClr>
              <a:buSzPts val="4100"/>
              <a:buFont typeface="Barlow SemiBold"/>
              <a:buNone/>
              <a:defRPr sz="4100">
                <a:solidFill>
                  <a:schemeClr val="dk1"/>
                </a:solidFill>
                <a:latin typeface="Barlow SemiBold"/>
                <a:ea typeface="Barlow SemiBold"/>
                <a:cs typeface="Barlow SemiBold"/>
                <a:sym typeface="Barlow SemiBold"/>
              </a:defRPr>
            </a:lvl2pPr>
            <a:lvl3pPr lvl="2" algn="ctr">
              <a:spcBef>
                <a:spcPts val="0"/>
              </a:spcBef>
              <a:spcAft>
                <a:spcPts val="0"/>
              </a:spcAft>
              <a:buClr>
                <a:schemeClr val="dk1"/>
              </a:buClr>
              <a:buSzPts val="4100"/>
              <a:buFont typeface="Barlow SemiBold"/>
              <a:buNone/>
              <a:defRPr sz="4100">
                <a:solidFill>
                  <a:schemeClr val="dk1"/>
                </a:solidFill>
                <a:latin typeface="Barlow SemiBold"/>
                <a:ea typeface="Barlow SemiBold"/>
                <a:cs typeface="Barlow SemiBold"/>
                <a:sym typeface="Barlow SemiBold"/>
              </a:defRPr>
            </a:lvl3pPr>
            <a:lvl4pPr lvl="3" algn="ctr">
              <a:spcBef>
                <a:spcPts val="0"/>
              </a:spcBef>
              <a:spcAft>
                <a:spcPts val="0"/>
              </a:spcAft>
              <a:buClr>
                <a:schemeClr val="dk1"/>
              </a:buClr>
              <a:buSzPts val="4100"/>
              <a:buFont typeface="Barlow SemiBold"/>
              <a:buNone/>
              <a:defRPr sz="4100">
                <a:solidFill>
                  <a:schemeClr val="dk1"/>
                </a:solidFill>
                <a:latin typeface="Barlow SemiBold"/>
                <a:ea typeface="Barlow SemiBold"/>
                <a:cs typeface="Barlow SemiBold"/>
                <a:sym typeface="Barlow SemiBold"/>
              </a:defRPr>
            </a:lvl4pPr>
            <a:lvl5pPr lvl="4" algn="ctr">
              <a:spcBef>
                <a:spcPts val="0"/>
              </a:spcBef>
              <a:spcAft>
                <a:spcPts val="0"/>
              </a:spcAft>
              <a:buClr>
                <a:schemeClr val="dk1"/>
              </a:buClr>
              <a:buSzPts val="4100"/>
              <a:buFont typeface="Barlow SemiBold"/>
              <a:buNone/>
              <a:defRPr sz="4100">
                <a:solidFill>
                  <a:schemeClr val="dk1"/>
                </a:solidFill>
                <a:latin typeface="Barlow SemiBold"/>
                <a:ea typeface="Barlow SemiBold"/>
                <a:cs typeface="Barlow SemiBold"/>
                <a:sym typeface="Barlow SemiBold"/>
              </a:defRPr>
            </a:lvl5pPr>
            <a:lvl6pPr lvl="5" algn="ctr">
              <a:spcBef>
                <a:spcPts val="0"/>
              </a:spcBef>
              <a:spcAft>
                <a:spcPts val="0"/>
              </a:spcAft>
              <a:buClr>
                <a:schemeClr val="dk1"/>
              </a:buClr>
              <a:buSzPts val="4100"/>
              <a:buFont typeface="Barlow SemiBold"/>
              <a:buNone/>
              <a:defRPr sz="4100">
                <a:solidFill>
                  <a:schemeClr val="dk1"/>
                </a:solidFill>
                <a:latin typeface="Barlow SemiBold"/>
                <a:ea typeface="Barlow SemiBold"/>
                <a:cs typeface="Barlow SemiBold"/>
                <a:sym typeface="Barlow SemiBold"/>
              </a:defRPr>
            </a:lvl6pPr>
            <a:lvl7pPr lvl="6" algn="ctr">
              <a:spcBef>
                <a:spcPts val="0"/>
              </a:spcBef>
              <a:spcAft>
                <a:spcPts val="0"/>
              </a:spcAft>
              <a:buClr>
                <a:schemeClr val="dk1"/>
              </a:buClr>
              <a:buSzPts val="4100"/>
              <a:buFont typeface="Barlow SemiBold"/>
              <a:buNone/>
              <a:defRPr sz="4100">
                <a:solidFill>
                  <a:schemeClr val="dk1"/>
                </a:solidFill>
                <a:latin typeface="Barlow SemiBold"/>
                <a:ea typeface="Barlow SemiBold"/>
                <a:cs typeface="Barlow SemiBold"/>
                <a:sym typeface="Barlow SemiBold"/>
              </a:defRPr>
            </a:lvl7pPr>
            <a:lvl8pPr lvl="7" algn="ctr">
              <a:spcBef>
                <a:spcPts val="0"/>
              </a:spcBef>
              <a:spcAft>
                <a:spcPts val="0"/>
              </a:spcAft>
              <a:buClr>
                <a:schemeClr val="dk1"/>
              </a:buClr>
              <a:buSzPts val="4100"/>
              <a:buFont typeface="Barlow SemiBold"/>
              <a:buNone/>
              <a:defRPr sz="4100">
                <a:solidFill>
                  <a:schemeClr val="dk1"/>
                </a:solidFill>
                <a:latin typeface="Barlow SemiBold"/>
                <a:ea typeface="Barlow SemiBold"/>
                <a:cs typeface="Barlow SemiBold"/>
                <a:sym typeface="Barlow SemiBold"/>
              </a:defRPr>
            </a:lvl8pPr>
            <a:lvl9pPr lvl="8" algn="ctr">
              <a:spcBef>
                <a:spcPts val="0"/>
              </a:spcBef>
              <a:spcAft>
                <a:spcPts val="0"/>
              </a:spcAft>
              <a:buClr>
                <a:schemeClr val="dk1"/>
              </a:buClr>
              <a:buSzPts val="4100"/>
              <a:buFont typeface="Barlow SemiBold"/>
              <a:buNone/>
              <a:defRPr sz="4100">
                <a:solidFill>
                  <a:schemeClr val="dk1"/>
                </a:solidFill>
                <a:latin typeface="Barlow SemiBold"/>
                <a:ea typeface="Barlow SemiBold"/>
                <a:cs typeface="Barlow SemiBold"/>
                <a:sym typeface="Barlow SemiBol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6" r:id="rId5"/>
    <p:sldLayoutId id="2147483658" r:id="rId6"/>
    <p:sldLayoutId id="2147483659" r:id="rId7"/>
    <p:sldLayoutId id="2147483660" r:id="rId8"/>
    <p:sldLayoutId id="2147483661" r:id="rId9"/>
    <p:sldLayoutId id="2147483662" r:id="rId10"/>
    <p:sldLayoutId id="2147483663" r:id="rId11"/>
    <p:sldLayoutId id="2147483664" r:id="rId12"/>
    <p:sldLayoutId id="2147483668" r:id="rId13"/>
    <p:sldLayoutId id="2147483672" r:id="rId14"/>
    <p:sldLayoutId id="2147483677"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12.xml"/><Relationship Id="rId5" Type="http://schemas.openxmlformats.org/officeDocument/2006/relationships/image" Target="../media/image84.png"/><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14.xml"/><Relationship Id="rId6" Type="http://schemas.openxmlformats.org/officeDocument/2006/relationships/image" Target="../media/image90.png"/><Relationship Id="rId5" Type="http://schemas.openxmlformats.org/officeDocument/2006/relationships/image" Target="../media/image88.png"/><Relationship Id="rId4" Type="http://schemas.openxmlformats.org/officeDocument/2006/relationships/image" Target="../media/image87.png"/></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043"/>
        <p:cNvGrpSpPr/>
        <p:nvPr/>
      </p:nvGrpSpPr>
      <p:grpSpPr>
        <a:xfrm>
          <a:off x="0" y="0"/>
          <a:ext cx="0" cy="0"/>
          <a:chOff x="0" y="0"/>
          <a:chExt cx="0" cy="0"/>
        </a:xfrm>
      </p:grpSpPr>
      <p:sp>
        <p:nvSpPr>
          <p:cNvPr id="1044" name="Google Shape;1044;p38"/>
          <p:cNvSpPr txBox="1">
            <a:spLocks noGrp="1"/>
          </p:cNvSpPr>
          <p:nvPr>
            <p:ph type="ctrTitle"/>
          </p:nvPr>
        </p:nvSpPr>
        <p:spPr>
          <a:xfrm>
            <a:off x="1122900" y="1100250"/>
            <a:ext cx="6898200" cy="182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Air Pollution Forecasting</a:t>
            </a:r>
            <a:endParaRPr dirty="0"/>
          </a:p>
        </p:txBody>
      </p:sp>
      <p:sp>
        <p:nvSpPr>
          <p:cNvPr id="1045" name="Google Shape;1045;p38"/>
          <p:cNvSpPr txBox="1">
            <a:spLocks noGrp="1"/>
          </p:cNvSpPr>
          <p:nvPr>
            <p:ph type="subTitle" idx="1"/>
          </p:nvPr>
        </p:nvSpPr>
        <p:spPr>
          <a:xfrm>
            <a:off x="3071875" y="2962350"/>
            <a:ext cx="3036000" cy="108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Ong Qi Hao Tristan P2112659 DAAA/FT/2A/02</a:t>
            </a:r>
            <a:endParaRPr dirty="0"/>
          </a:p>
        </p:txBody>
      </p:sp>
      <p:sp>
        <p:nvSpPr>
          <p:cNvPr id="1046" name="Google Shape;1046;p38"/>
          <p:cNvSpPr/>
          <p:nvPr/>
        </p:nvSpPr>
        <p:spPr>
          <a:xfrm>
            <a:off x="8939983" y="3670210"/>
            <a:ext cx="4900" cy="7015"/>
          </a:xfrm>
          <a:custGeom>
            <a:avLst/>
            <a:gdLst/>
            <a:ahLst/>
            <a:cxnLst/>
            <a:rect l="l" t="t" r="r" b="b"/>
            <a:pathLst>
              <a:path w="234" h="335" extrusionOk="0">
                <a:moveTo>
                  <a:pt x="100" y="335"/>
                </a:moveTo>
                <a:cubicBezTo>
                  <a:pt x="234" y="301"/>
                  <a:pt x="200" y="168"/>
                  <a:pt x="100" y="1"/>
                </a:cubicBezTo>
                <a:cubicBezTo>
                  <a:pt x="0" y="1"/>
                  <a:pt x="0" y="301"/>
                  <a:pt x="100" y="335"/>
                </a:cubicBez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8"/>
          <p:cNvSpPr/>
          <p:nvPr/>
        </p:nvSpPr>
        <p:spPr>
          <a:xfrm>
            <a:off x="8943479" y="3864378"/>
            <a:ext cx="5591" cy="6994"/>
          </a:xfrm>
          <a:custGeom>
            <a:avLst/>
            <a:gdLst/>
            <a:ahLst/>
            <a:cxnLst/>
            <a:rect l="l" t="t" r="r" b="b"/>
            <a:pathLst>
              <a:path w="267" h="334" extrusionOk="0">
                <a:moveTo>
                  <a:pt x="167" y="334"/>
                </a:moveTo>
                <a:cubicBezTo>
                  <a:pt x="267" y="334"/>
                  <a:pt x="267" y="34"/>
                  <a:pt x="167" y="0"/>
                </a:cubicBezTo>
                <a:cubicBezTo>
                  <a:pt x="200" y="167"/>
                  <a:pt x="0" y="234"/>
                  <a:pt x="167" y="334"/>
                </a:cubicBez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8"/>
          <p:cNvSpPr/>
          <p:nvPr/>
        </p:nvSpPr>
        <p:spPr>
          <a:xfrm>
            <a:off x="8964416" y="3573837"/>
            <a:ext cx="5612" cy="7706"/>
          </a:xfrm>
          <a:custGeom>
            <a:avLst/>
            <a:gdLst/>
            <a:ahLst/>
            <a:cxnLst/>
            <a:rect l="l" t="t" r="r" b="b"/>
            <a:pathLst>
              <a:path w="268" h="368" extrusionOk="0">
                <a:moveTo>
                  <a:pt x="168" y="368"/>
                </a:moveTo>
                <a:cubicBezTo>
                  <a:pt x="268" y="368"/>
                  <a:pt x="268" y="67"/>
                  <a:pt x="168" y="1"/>
                </a:cubicBezTo>
                <a:cubicBezTo>
                  <a:pt x="168" y="234"/>
                  <a:pt x="1" y="301"/>
                  <a:pt x="168" y="368"/>
                </a:cubicBez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8"/>
          <p:cNvSpPr/>
          <p:nvPr/>
        </p:nvSpPr>
        <p:spPr>
          <a:xfrm>
            <a:off x="8967913" y="3684886"/>
            <a:ext cx="13988" cy="17485"/>
          </a:xfrm>
          <a:custGeom>
            <a:avLst/>
            <a:gdLst/>
            <a:ahLst/>
            <a:cxnLst/>
            <a:rect l="l" t="t" r="r" b="b"/>
            <a:pathLst>
              <a:path w="668" h="835" extrusionOk="0">
                <a:moveTo>
                  <a:pt x="1" y="734"/>
                </a:moveTo>
                <a:cubicBezTo>
                  <a:pt x="668" y="834"/>
                  <a:pt x="67" y="0"/>
                  <a:pt x="1" y="734"/>
                </a:cubicBez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8"/>
          <p:cNvSpPr/>
          <p:nvPr/>
        </p:nvSpPr>
        <p:spPr>
          <a:xfrm>
            <a:off x="8969316" y="3100328"/>
            <a:ext cx="13297" cy="18888"/>
          </a:xfrm>
          <a:custGeom>
            <a:avLst/>
            <a:gdLst/>
            <a:ahLst/>
            <a:cxnLst/>
            <a:rect l="l" t="t" r="r" b="b"/>
            <a:pathLst>
              <a:path w="635" h="902" extrusionOk="0">
                <a:moveTo>
                  <a:pt x="267" y="534"/>
                </a:moveTo>
                <a:cubicBezTo>
                  <a:pt x="634" y="901"/>
                  <a:pt x="0" y="0"/>
                  <a:pt x="267" y="534"/>
                </a:cubicBez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8"/>
          <p:cNvSpPr/>
          <p:nvPr/>
        </p:nvSpPr>
        <p:spPr>
          <a:xfrm>
            <a:off x="8976288" y="3618537"/>
            <a:ext cx="3518" cy="7015"/>
          </a:xfrm>
          <a:custGeom>
            <a:avLst/>
            <a:gdLst/>
            <a:ahLst/>
            <a:cxnLst/>
            <a:rect l="l" t="t" r="r" b="b"/>
            <a:pathLst>
              <a:path w="168" h="335" extrusionOk="0">
                <a:moveTo>
                  <a:pt x="134" y="267"/>
                </a:moveTo>
                <a:cubicBezTo>
                  <a:pt x="168" y="234"/>
                  <a:pt x="101" y="1"/>
                  <a:pt x="1" y="101"/>
                </a:cubicBezTo>
                <a:cubicBezTo>
                  <a:pt x="1" y="167"/>
                  <a:pt x="101" y="334"/>
                  <a:pt x="134" y="267"/>
                </a:cubicBez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8"/>
          <p:cNvSpPr/>
          <p:nvPr/>
        </p:nvSpPr>
        <p:spPr>
          <a:xfrm>
            <a:off x="8981878" y="3216256"/>
            <a:ext cx="4209" cy="7015"/>
          </a:xfrm>
          <a:custGeom>
            <a:avLst/>
            <a:gdLst/>
            <a:ahLst/>
            <a:cxnLst/>
            <a:rect l="l" t="t" r="r" b="b"/>
            <a:pathLst>
              <a:path w="201" h="335" extrusionOk="0">
                <a:moveTo>
                  <a:pt x="201" y="334"/>
                </a:moveTo>
                <a:lnTo>
                  <a:pt x="201" y="1"/>
                </a:lnTo>
                <a:lnTo>
                  <a:pt x="1" y="1"/>
                </a:lnTo>
                <a:lnTo>
                  <a:pt x="1" y="334"/>
                </a:ln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8"/>
          <p:cNvSpPr/>
          <p:nvPr/>
        </p:nvSpPr>
        <p:spPr>
          <a:xfrm>
            <a:off x="8983281" y="3208572"/>
            <a:ext cx="3518" cy="7015"/>
          </a:xfrm>
          <a:custGeom>
            <a:avLst/>
            <a:gdLst/>
            <a:ahLst/>
            <a:cxnLst/>
            <a:rect l="l" t="t" r="r" b="b"/>
            <a:pathLst>
              <a:path w="168" h="335" extrusionOk="0">
                <a:moveTo>
                  <a:pt x="134" y="234"/>
                </a:moveTo>
                <a:cubicBezTo>
                  <a:pt x="167" y="201"/>
                  <a:pt x="67" y="1"/>
                  <a:pt x="0" y="68"/>
                </a:cubicBezTo>
                <a:cubicBezTo>
                  <a:pt x="0" y="134"/>
                  <a:pt x="101" y="334"/>
                  <a:pt x="134" y="234"/>
                </a:cubicBezTo>
                <a:close/>
              </a:path>
            </a:pathLst>
          </a:custGeom>
          <a:solidFill>
            <a:srgbClr val="E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82"/>
        <p:cNvGrpSpPr/>
        <p:nvPr/>
      </p:nvGrpSpPr>
      <p:grpSpPr>
        <a:xfrm>
          <a:off x="0" y="0"/>
          <a:ext cx="0" cy="0"/>
          <a:chOff x="0" y="0"/>
          <a:chExt cx="0" cy="0"/>
        </a:xfrm>
      </p:grpSpPr>
      <p:sp>
        <p:nvSpPr>
          <p:cNvPr id="1190" name="Google Shape;1190;p44"/>
          <p:cNvSpPr txBox="1">
            <a:spLocks noGrp="1"/>
          </p:cNvSpPr>
          <p:nvPr>
            <p:ph type="title"/>
          </p:nvPr>
        </p:nvSpPr>
        <p:spPr>
          <a:xfrm>
            <a:off x="134542" y="80695"/>
            <a:ext cx="8100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2000" dirty="0"/>
              <a:t>EDA - Bivariate</a:t>
            </a:r>
            <a:endParaRPr sz="2000" dirty="0"/>
          </a:p>
        </p:txBody>
      </p:sp>
      <p:sp>
        <p:nvSpPr>
          <p:cNvPr id="10" name="TextBox 9">
            <a:extLst>
              <a:ext uri="{FF2B5EF4-FFF2-40B4-BE49-F238E27FC236}">
                <a16:creationId xmlns:a16="http://schemas.microsoft.com/office/drawing/2014/main" id="{735E849E-F225-8878-A75C-6EAD273B79DD}"/>
              </a:ext>
            </a:extLst>
          </p:cNvPr>
          <p:cNvSpPr txBox="1"/>
          <p:nvPr/>
        </p:nvSpPr>
        <p:spPr>
          <a:xfrm>
            <a:off x="134542" y="3664920"/>
            <a:ext cx="8893221" cy="1384995"/>
          </a:xfrm>
          <a:prstGeom prst="rect">
            <a:avLst/>
          </a:prstGeom>
          <a:noFill/>
        </p:spPr>
        <p:txBody>
          <a:bodyPr wrap="square" rtlCol="0">
            <a:spAutoFit/>
          </a:bodyPr>
          <a:lstStyle/>
          <a:p>
            <a:pPr marL="285750" indent="-285750">
              <a:buFont typeface="Arial" panose="020B0604020202020204" pitchFamily="34" charset="0"/>
              <a:buChar char="•"/>
            </a:pPr>
            <a:r>
              <a:rPr lang="en-US" dirty="0"/>
              <a:t>We plotted the correlation after applying percentage change – ‘pct_change()’. This is to avoid a spurious relationship which means that the statistical summaries show that the variables are related to each other but in fact, theoretically, there is no relationships between the two variables. Basically, avoiding incorrect results.</a:t>
            </a:r>
          </a:p>
          <a:p>
            <a:pPr marL="285750" indent="-285750">
              <a:buFont typeface="Arial" panose="020B0604020202020204" pitchFamily="34" charset="0"/>
              <a:buChar char="•"/>
            </a:pPr>
            <a:r>
              <a:rPr lang="en-US" dirty="0"/>
              <a:t>HC gas is highly correlated with all the other gases </a:t>
            </a:r>
          </a:p>
          <a:p>
            <a:pPr marL="285750" indent="-285750">
              <a:buFont typeface="Arial" panose="020B0604020202020204" pitchFamily="34" charset="0"/>
              <a:buChar char="•"/>
            </a:pPr>
            <a:r>
              <a:rPr lang="en-US" dirty="0"/>
              <a:t>Exogenous variables T and RH have low correlation with each other as well as with the other gases</a:t>
            </a:r>
            <a:endParaRPr lang="en-SG" dirty="0"/>
          </a:p>
        </p:txBody>
      </p:sp>
      <p:pic>
        <p:nvPicPr>
          <p:cNvPr id="3" name="Picture 2">
            <a:extLst>
              <a:ext uri="{FF2B5EF4-FFF2-40B4-BE49-F238E27FC236}">
                <a16:creationId xmlns:a16="http://schemas.microsoft.com/office/drawing/2014/main" id="{C986556F-E251-FB3B-0311-5AB6C0C1A518}"/>
              </a:ext>
            </a:extLst>
          </p:cNvPr>
          <p:cNvPicPr>
            <a:picLocks noChangeAspect="1"/>
          </p:cNvPicPr>
          <p:nvPr/>
        </p:nvPicPr>
        <p:blipFill>
          <a:blip r:embed="rId3"/>
          <a:stretch>
            <a:fillRect/>
          </a:stretch>
        </p:blipFill>
        <p:spPr>
          <a:xfrm>
            <a:off x="1119752" y="538576"/>
            <a:ext cx="6563532" cy="2996683"/>
          </a:xfrm>
          <a:prstGeom prst="rect">
            <a:avLst/>
          </a:prstGeom>
        </p:spPr>
      </p:pic>
    </p:spTree>
    <p:extLst>
      <p:ext uri="{BB962C8B-B14F-4D97-AF65-F5344CB8AC3E}">
        <p14:creationId xmlns:p14="http://schemas.microsoft.com/office/powerpoint/2010/main" val="160153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82"/>
        <p:cNvGrpSpPr/>
        <p:nvPr/>
      </p:nvGrpSpPr>
      <p:grpSpPr>
        <a:xfrm>
          <a:off x="0" y="0"/>
          <a:ext cx="0" cy="0"/>
          <a:chOff x="0" y="0"/>
          <a:chExt cx="0" cy="0"/>
        </a:xfrm>
      </p:grpSpPr>
      <p:sp>
        <p:nvSpPr>
          <p:cNvPr id="1190" name="Google Shape;1190;p44"/>
          <p:cNvSpPr txBox="1">
            <a:spLocks noGrp="1"/>
          </p:cNvSpPr>
          <p:nvPr>
            <p:ph type="title"/>
          </p:nvPr>
        </p:nvSpPr>
        <p:spPr>
          <a:xfrm>
            <a:off x="134542" y="80695"/>
            <a:ext cx="8100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2000" dirty="0"/>
              <a:t>EDA – Statistical tests (Dickey-Fuller)</a:t>
            </a:r>
            <a:endParaRPr sz="2000" dirty="0"/>
          </a:p>
        </p:txBody>
      </p:sp>
      <p:sp>
        <p:nvSpPr>
          <p:cNvPr id="10" name="TextBox 9">
            <a:extLst>
              <a:ext uri="{FF2B5EF4-FFF2-40B4-BE49-F238E27FC236}">
                <a16:creationId xmlns:a16="http://schemas.microsoft.com/office/drawing/2014/main" id="{735E849E-F225-8878-A75C-6EAD273B79DD}"/>
              </a:ext>
            </a:extLst>
          </p:cNvPr>
          <p:cNvSpPr txBox="1"/>
          <p:nvPr/>
        </p:nvSpPr>
        <p:spPr>
          <a:xfrm>
            <a:off x="125388" y="1241942"/>
            <a:ext cx="8893221" cy="954107"/>
          </a:xfrm>
          <a:prstGeom prst="rect">
            <a:avLst/>
          </a:prstGeom>
          <a:noFill/>
        </p:spPr>
        <p:txBody>
          <a:bodyPr wrap="square" rtlCol="0">
            <a:spAutoFit/>
          </a:bodyPr>
          <a:lstStyle/>
          <a:p>
            <a:pPr marL="285750" indent="-285750">
              <a:buFont typeface="Arial" panose="020B0604020202020204" pitchFamily="34" charset="0"/>
              <a:buChar char="•"/>
            </a:pPr>
            <a:r>
              <a:rPr lang="en-US" dirty="0"/>
              <a:t>We can test for stationarity using the Augmented Dickey-Fuller unit root test at a significance level of 5% and if we find that the data is not stationary, we can transform the data or apply differencing to it.</a:t>
            </a:r>
          </a:p>
          <a:p>
            <a:pPr marL="285750" indent="-285750">
              <a:buFont typeface="Arial" panose="020B0604020202020204" pitchFamily="34" charset="0"/>
              <a:buChar char="•"/>
            </a:pPr>
            <a:r>
              <a:rPr lang="en-US" dirty="0"/>
              <a:t>Stationarity means that the statistical properties (</a:t>
            </a:r>
            <a:r>
              <a:rPr lang="en-US" dirty="0" err="1"/>
              <a:t>i.e</a:t>
            </a:r>
            <a:r>
              <a:rPr lang="en-US" dirty="0"/>
              <a:t> the mean and the variance) of the data do not change over time.</a:t>
            </a:r>
          </a:p>
        </p:txBody>
      </p:sp>
      <p:pic>
        <p:nvPicPr>
          <p:cNvPr id="4" name="Picture 3">
            <a:extLst>
              <a:ext uri="{FF2B5EF4-FFF2-40B4-BE49-F238E27FC236}">
                <a16:creationId xmlns:a16="http://schemas.microsoft.com/office/drawing/2014/main" id="{98521801-6C65-191B-7288-D8A1BD4E117C}"/>
              </a:ext>
            </a:extLst>
          </p:cNvPr>
          <p:cNvPicPr>
            <a:picLocks noChangeAspect="1"/>
          </p:cNvPicPr>
          <p:nvPr/>
        </p:nvPicPr>
        <p:blipFill>
          <a:blip r:embed="rId3"/>
          <a:stretch>
            <a:fillRect/>
          </a:stretch>
        </p:blipFill>
        <p:spPr>
          <a:xfrm>
            <a:off x="387457" y="2295401"/>
            <a:ext cx="8369085" cy="1474584"/>
          </a:xfrm>
          <a:prstGeom prst="rect">
            <a:avLst/>
          </a:prstGeom>
        </p:spPr>
      </p:pic>
      <p:pic>
        <p:nvPicPr>
          <p:cNvPr id="6" name="Picture 5">
            <a:extLst>
              <a:ext uri="{FF2B5EF4-FFF2-40B4-BE49-F238E27FC236}">
                <a16:creationId xmlns:a16="http://schemas.microsoft.com/office/drawing/2014/main" id="{95BF821F-C6EE-E14C-7487-D48CA6FDE63C}"/>
              </a:ext>
            </a:extLst>
          </p:cNvPr>
          <p:cNvPicPr>
            <a:picLocks noChangeAspect="1"/>
          </p:cNvPicPr>
          <p:nvPr/>
        </p:nvPicPr>
        <p:blipFill>
          <a:blip r:embed="rId4"/>
          <a:stretch>
            <a:fillRect/>
          </a:stretch>
        </p:blipFill>
        <p:spPr>
          <a:xfrm>
            <a:off x="2702323" y="548178"/>
            <a:ext cx="2964437" cy="594412"/>
          </a:xfrm>
          <a:prstGeom prst="rect">
            <a:avLst/>
          </a:prstGeom>
        </p:spPr>
      </p:pic>
      <p:sp>
        <p:nvSpPr>
          <p:cNvPr id="7" name="TextBox 6">
            <a:extLst>
              <a:ext uri="{FF2B5EF4-FFF2-40B4-BE49-F238E27FC236}">
                <a16:creationId xmlns:a16="http://schemas.microsoft.com/office/drawing/2014/main" id="{3072C42B-C266-8FBF-82C2-CB2BA8FF6870}"/>
              </a:ext>
            </a:extLst>
          </p:cNvPr>
          <p:cNvSpPr txBox="1"/>
          <p:nvPr/>
        </p:nvSpPr>
        <p:spPr>
          <a:xfrm>
            <a:off x="122808" y="3827578"/>
            <a:ext cx="8893221" cy="954107"/>
          </a:xfrm>
          <a:prstGeom prst="rect">
            <a:avLst/>
          </a:prstGeom>
          <a:noFill/>
        </p:spPr>
        <p:txBody>
          <a:bodyPr wrap="square" rtlCol="0">
            <a:spAutoFit/>
          </a:bodyPr>
          <a:lstStyle/>
          <a:p>
            <a:pPr marL="285750" indent="-285750">
              <a:buFont typeface="Arial" panose="020B0604020202020204" pitchFamily="34" charset="0"/>
              <a:buChar char="•"/>
            </a:pPr>
            <a:r>
              <a:rPr lang="en-US" dirty="0"/>
              <a:t>Since we know that the data for the gases are stationary, we would not have to perform any transformation or differencing to it</a:t>
            </a:r>
          </a:p>
          <a:p>
            <a:pPr marL="285750" indent="-285750">
              <a:buFont typeface="Arial" panose="020B0604020202020204" pitchFamily="34" charset="0"/>
              <a:buChar char="•"/>
            </a:pPr>
            <a:r>
              <a:rPr lang="en-US" dirty="0"/>
              <a:t>So, if we are using ARIMA models the sequence will follow ARIMA(p,0,q) where p and q will be decided later using the correlograms of autocorrelation and partial autocorrelation</a:t>
            </a:r>
          </a:p>
        </p:txBody>
      </p:sp>
    </p:spTree>
    <p:extLst>
      <p:ext uri="{BB962C8B-B14F-4D97-AF65-F5344CB8AC3E}">
        <p14:creationId xmlns:p14="http://schemas.microsoft.com/office/powerpoint/2010/main" val="1901768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82"/>
        <p:cNvGrpSpPr/>
        <p:nvPr/>
      </p:nvGrpSpPr>
      <p:grpSpPr>
        <a:xfrm>
          <a:off x="0" y="0"/>
          <a:ext cx="0" cy="0"/>
          <a:chOff x="0" y="0"/>
          <a:chExt cx="0" cy="0"/>
        </a:xfrm>
      </p:grpSpPr>
      <p:sp>
        <p:nvSpPr>
          <p:cNvPr id="1190" name="Google Shape;1190;p44"/>
          <p:cNvSpPr txBox="1">
            <a:spLocks noGrp="1"/>
          </p:cNvSpPr>
          <p:nvPr>
            <p:ph type="title"/>
          </p:nvPr>
        </p:nvSpPr>
        <p:spPr>
          <a:xfrm>
            <a:off x="134542" y="289919"/>
            <a:ext cx="810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EDA – Statistical tests (Granger’s Causality)</a:t>
            </a:r>
            <a:endParaRPr sz="2000" dirty="0"/>
          </a:p>
        </p:txBody>
      </p:sp>
      <p:sp>
        <p:nvSpPr>
          <p:cNvPr id="7" name="TextBox 6">
            <a:extLst>
              <a:ext uri="{FF2B5EF4-FFF2-40B4-BE49-F238E27FC236}">
                <a16:creationId xmlns:a16="http://schemas.microsoft.com/office/drawing/2014/main" id="{3072C42B-C266-8FBF-82C2-CB2BA8FF6870}"/>
              </a:ext>
            </a:extLst>
          </p:cNvPr>
          <p:cNvSpPr txBox="1"/>
          <p:nvPr/>
        </p:nvSpPr>
        <p:spPr>
          <a:xfrm>
            <a:off x="5370162" y="903537"/>
            <a:ext cx="3490883" cy="3754874"/>
          </a:xfrm>
          <a:prstGeom prst="rect">
            <a:avLst/>
          </a:prstGeom>
          <a:noFill/>
        </p:spPr>
        <p:txBody>
          <a:bodyPr wrap="square" rtlCol="0">
            <a:spAutoFit/>
          </a:bodyPr>
          <a:lstStyle/>
          <a:p>
            <a:pPr marL="285750" indent="-285750">
              <a:buFont typeface="Arial" panose="020B0604020202020204" pitchFamily="34" charset="0"/>
              <a:buChar char="•"/>
            </a:pPr>
            <a:r>
              <a:rPr lang="en-US" dirty="0"/>
              <a:t>We perform Granger's Causality Test at a significance level of 5% to see if the variables in the time series are interchangeably causing each other.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want there to be some causation between the variables so as to justify multivariate modelling</a:t>
            </a:r>
          </a:p>
          <a:p>
            <a:endParaRPr lang="en-US" dirty="0"/>
          </a:p>
          <a:p>
            <a:pPr marL="285750" indent="-285750">
              <a:buFont typeface="Arial" panose="020B0604020202020204" pitchFamily="34" charset="0"/>
              <a:buChar char="•"/>
            </a:pPr>
            <a:r>
              <a:rPr lang="en-US" dirty="0"/>
              <a:t>We can see that most of the p-values between variables from the Granger's Causality Test are less than 0.05 which means that they are interchangeably causing one another.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gives us the 'GO' sign to implement multivariate modelling.</a:t>
            </a:r>
          </a:p>
        </p:txBody>
      </p:sp>
      <p:pic>
        <p:nvPicPr>
          <p:cNvPr id="3" name="Picture 2">
            <a:extLst>
              <a:ext uri="{FF2B5EF4-FFF2-40B4-BE49-F238E27FC236}">
                <a16:creationId xmlns:a16="http://schemas.microsoft.com/office/drawing/2014/main" id="{66E802DC-1236-3C01-0F85-306B7C3660C3}"/>
              </a:ext>
            </a:extLst>
          </p:cNvPr>
          <p:cNvPicPr>
            <a:picLocks noChangeAspect="1"/>
          </p:cNvPicPr>
          <p:nvPr/>
        </p:nvPicPr>
        <p:blipFill>
          <a:blip r:embed="rId3"/>
          <a:stretch>
            <a:fillRect/>
          </a:stretch>
        </p:blipFill>
        <p:spPr>
          <a:xfrm>
            <a:off x="134540" y="1137061"/>
            <a:ext cx="4928463" cy="559874"/>
          </a:xfrm>
          <a:prstGeom prst="rect">
            <a:avLst/>
          </a:prstGeom>
        </p:spPr>
      </p:pic>
      <p:pic>
        <p:nvPicPr>
          <p:cNvPr id="8" name="Picture 7">
            <a:extLst>
              <a:ext uri="{FF2B5EF4-FFF2-40B4-BE49-F238E27FC236}">
                <a16:creationId xmlns:a16="http://schemas.microsoft.com/office/drawing/2014/main" id="{311C2C1B-DCA0-489D-6BD5-C00F93FFB50C}"/>
              </a:ext>
            </a:extLst>
          </p:cNvPr>
          <p:cNvPicPr>
            <a:picLocks noChangeAspect="1"/>
          </p:cNvPicPr>
          <p:nvPr/>
        </p:nvPicPr>
        <p:blipFill>
          <a:blip r:embed="rId4"/>
          <a:stretch>
            <a:fillRect/>
          </a:stretch>
        </p:blipFill>
        <p:spPr>
          <a:xfrm>
            <a:off x="134540" y="1885747"/>
            <a:ext cx="4928463" cy="2488014"/>
          </a:xfrm>
          <a:prstGeom prst="rect">
            <a:avLst/>
          </a:prstGeom>
        </p:spPr>
      </p:pic>
    </p:spTree>
    <p:extLst>
      <p:ext uri="{BB962C8B-B14F-4D97-AF65-F5344CB8AC3E}">
        <p14:creationId xmlns:p14="http://schemas.microsoft.com/office/powerpoint/2010/main" val="2470891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82"/>
        <p:cNvGrpSpPr/>
        <p:nvPr/>
      </p:nvGrpSpPr>
      <p:grpSpPr>
        <a:xfrm>
          <a:off x="0" y="0"/>
          <a:ext cx="0" cy="0"/>
          <a:chOff x="0" y="0"/>
          <a:chExt cx="0" cy="0"/>
        </a:xfrm>
      </p:grpSpPr>
      <p:sp>
        <p:nvSpPr>
          <p:cNvPr id="1190" name="Google Shape;1190;p44"/>
          <p:cNvSpPr txBox="1">
            <a:spLocks noGrp="1"/>
          </p:cNvSpPr>
          <p:nvPr>
            <p:ph type="title"/>
          </p:nvPr>
        </p:nvSpPr>
        <p:spPr>
          <a:xfrm>
            <a:off x="390801" y="827455"/>
            <a:ext cx="810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EDA – Trend and Seasonality</a:t>
            </a:r>
            <a:endParaRPr sz="2000" dirty="0"/>
          </a:p>
        </p:txBody>
      </p:sp>
      <p:pic>
        <p:nvPicPr>
          <p:cNvPr id="3" name="Picture 2">
            <a:extLst>
              <a:ext uri="{FF2B5EF4-FFF2-40B4-BE49-F238E27FC236}">
                <a16:creationId xmlns:a16="http://schemas.microsoft.com/office/drawing/2014/main" id="{0C1E24A4-27B0-97B3-CEDF-1057B4763717}"/>
              </a:ext>
            </a:extLst>
          </p:cNvPr>
          <p:cNvPicPr>
            <a:picLocks noChangeAspect="1"/>
          </p:cNvPicPr>
          <p:nvPr/>
        </p:nvPicPr>
        <p:blipFill>
          <a:blip r:embed="rId3"/>
          <a:stretch>
            <a:fillRect/>
          </a:stretch>
        </p:blipFill>
        <p:spPr>
          <a:xfrm>
            <a:off x="398422" y="1305476"/>
            <a:ext cx="8347155" cy="2822107"/>
          </a:xfrm>
          <a:prstGeom prst="rect">
            <a:avLst/>
          </a:prstGeom>
        </p:spPr>
      </p:pic>
    </p:spTree>
    <p:extLst>
      <p:ext uri="{BB962C8B-B14F-4D97-AF65-F5344CB8AC3E}">
        <p14:creationId xmlns:p14="http://schemas.microsoft.com/office/powerpoint/2010/main" val="2116903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82"/>
        <p:cNvGrpSpPr/>
        <p:nvPr/>
      </p:nvGrpSpPr>
      <p:grpSpPr>
        <a:xfrm>
          <a:off x="0" y="0"/>
          <a:ext cx="0" cy="0"/>
          <a:chOff x="0" y="0"/>
          <a:chExt cx="0" cy="0"/>
        </a:xfrm>
      </p:grpSpPr>
      <p:sp>
        <p:nvSpPr>
          <p:cNvPr id="1190" name="Google Shape;1190;p44"/>
          <p:cNvSpPr txBox="1">
            <a:spLocks noGrp="1"/>
          </p:cNvSpPr>
          <p:nvPr>
            <p:ph type="title"/>
          </p:nvPr>
        </p:nvSpPr>
        <p:spPr>
          <a:xfrm>
            <a:off x="134542" y="80695"/>
            <a:ext cx="810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EDA – Trend and Seasonality (CO)</a:t>
            </a:r>
            <a:endParaRPr sz="2000" dirty="0"/>
          </a:p>
        </p:txBody>
      </p:sp>
      <p:sp>
        <p:nvSpPr>
          <p:cNvPr id="7" name="TextBox 6">
            <a:extLst>
              <a:ext uri="{FF2B5EF4-FFF2-40B4-BE49-F238E27FC236}">
                <a16:creationId xmlns:a16="http://schemas.microsoft.com/office/drawing/2014/main" id="{3072C42B-C266-8FBF-82C2-CB2BA8FF6870}"/>
              </a:ext>
            </a:extLst>
          </p:cNvPr>
          <p:cNvSpPr txBox="1"/>
          <p:nvPr/>
        </p:nvSpPr>
        <p:spPr>
          <a:xfrm>
            <a:off x="226718" y="3584130"/>
            <a:ext cx="8690564" cy="1169551"/>
          </a:xfrm>
          <a:prstGeom prst="rect">
            <a:avLst/>
          </a:prstGeom>
          <a:noFill/>
        </p:spPr>
        <p:txBody>
          <a:bodyPr wrap="square" rtlCol="0">
            <a:spAutoFit/>
          </a:bodyPr>
          <a:lstStyle/>
          <a:p>
            <a:pPr marL="285750" indent="-285750">
              <a:buFont typeface="Arial" panose="020B0604020202020204" pitchFamily="34" charset="0"/>
              <a:buChar char="•"/>
            </a:pPr>
            <a:r>
              <a:rPr lang="en-US" dirty="0"/>
              <a:t>The trend for Carbon Monoxide shows that there is a downward trend from April 2016 to September 2016 and the trend changed upwards from September 2016 to February 2017</a:t>
            </a:r>
          </a:p>
          <a:p>
            <a:pPr marL="285750" indent="-285750">
              <a:buFont typeface="Arial" panose="020B0604020202020204" pitchFamily="34" charset="0"/>
              <a:buChar char="•"/>
            </a:pPr>
            <a:r>
              <a:rPr lang="en-US" dirty="0"/>
              <a:t>The seasonal component shows that there is weekly seasonality for Carbon monoxide emissions</a:t>
            </a:r>
          </a:p>
          <a:p>
            <a:pPr marL="285750" indent="-285750">
              <a:buFont typeface="Arial" panose="020B0604020202020204" pitchFamily="34" charset="0"/>
              <a:buChar char="•"/>
            </a:pPr>
            <a:r>
              <a:rPr lang="en-US" dirty="0"/>
              <a:t>We can see that the residual values become larger and larger over time, indicating more noise as time passes</a:t>
            </a:r>
          </a:p>
        </p:txBody>
      </p:sp>
      <p:pic>
        <p:nvPicPr>
          <p:cNvPr id="11" name="Picture 10">
            <a:extLst>
              <a:ext uri="{FF2B5EF4-FFF2-40B4-BE49-F238E27FC236}">
                <a16:creationId xmlns:a16="http://schemas.microsoft.com/office/drawing/2014/main" id="{4F06035B-24A0-0BBD-83FF-70873AFADE0C}"/>
              </a:ext>
            </a:extLst>
          </p:cNvPr>
          <p:cNvPicPr>
            <a:picLocks noChangeAspect="1"/>
          </p:cNvPicPr>
          <p:nvPr/>
        </p:nvPicPr>
        <p:blipFill>
          <a:blip r:embed="rId3"/>
          <a:stretch>
            <a:fillRect/>
          </a:stretch>
        </p:blipFill>
        <p:spPr>
          <a:xfrm>
            <a:off x="852406" y="653395"/>
            <a:ext cx="7121472" cy="2782051"/>
          </a:xfrm>
          <a:prstGeom prst="rect">
            <a:avLst/>
          </a:prstGeom>
        </p:spPr>
      </p:pic>
    </p:spTree>
    <p:extLst>
      <p:ext uri="{BB962C8B-B14F-4D97-AF65-F5344CB8AC3E}">
        <p14:creationId xmlns:p14="http://schemas.microsoft.com/office/powerpoint/2010/main" val="2839899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82"/>
        <p:cNvGrpSpPr/>
        <p:nvPr/>
      </p:nvGrpSpPr>
      <p:grpSpPr>
        <a:xfrm>
          <a:off x="0" y="0"/>
          <a:ext cx="0" cy="0"/>
          <a:chOff x="0" y="0"/>
          <a:chExt cx="0" cy="0"/>
        </a:xfrm>
      </p:grpSpPr>
      <p:sp>
        <p:nvSpPr>
          <p:cNvPr id="1190" name="Google Shape;1190;p44"/>
          <p:cNvSpPr txBox="1">
            <a:spLocks noGrp="1"/>
          </p:cNvSpPr>
          <p:nvPr>
            <p:ph type="title"/>
          </p:nvPr>
        </p:nvSpPr>
        <p:spPr>
          <a:xfrm>
            <a:off x="134542" y="80695"/>
            <a:ext cx="810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EDA – Trend and Seasonality (HC)</a:t>
            </a:r>
            <a:endParaRPr sz="2000" dirty="0"/>
          </a:p>
        </p:txBody>
      </p:sp>
      <p:sp>
        <p:nvSpPr>
          <p:cNvPr id="7" name="TextBox 6">
            <a:extLst>
              <a:ext uri="{FF2B5EF4-FFF2-40B4-BE49-F238E27FC236}">
                <a16:creationId xmlns:a16="http://schemas.microsoft.com/office/drawing/2014/main" id="{3072C42B-C266-8FBF-82C2-CB2BA8FF6870}"/>
              </a:ext>
            </a:extLst>
          </p:cNvPr>
          <p:cNvSpPr txBox="1"/>
          <p:nvPr/>
        </p:nvSpPr>
        <p:spPr>
          <a:xfrm>
            <a:off x="226718" y="3584130"/>
            <a:ext cx="8690564" cy="1384995"/>
          </a:xfrm>
          <a:prstGeom prst="rect">
            <a:avLst/>
          </a:prstGeom>
          <a:noFill/>
        </p:spPr>
        <p:txBody>
          <a:bodyPr wrap="square" rtlCol="0">
            <a:spAutoFit/>
          </a:bodyPr>
          <a:lstStyle/>
          <a:p>
            <a:pPr marL="285750" indent="-285750">
              <a:buFont typeface="Arial" panose="020B0604020202020204" pitchFamily="34" charset="0"/>
              <a:buChar char="•"/>
            </a:pPr>
            <a:r>
              <a:rPr lang="en-US" dirty="0"/>
              <a:t>There seems to be a downward trend overall for Hydrocarbon except for a short one month upward trend from mid August 2016 to November 2016</a:t>
            </a:r>
          </a:p>
          <a:p>
            <a:pPr marL="285750" indent="-285750">
              <a:buFont typeface="Arial" panose="020B0604020202020204" pitchFamily="34" charset="0"/>
              <a:buChar char="•"/>
            </a:pPr>
            <a:r>
              <a:rPr lang="en-US" dirty="0"/>
              <a:t>There also seem to a weekly seasonality as seen from the seasonal components having four recurring patterns per month</a:t>
            </a:r>
          </a:p>
          <a:p>
            <a:pPr marL="285750" indent="-285750">
              <a:buFont typeface="Arial" panose="020B0604020202020204" pitchFamily="34" charset="0"/>
              <a:buChar char="•"/>
            </a:pPr>
            <a:r>
              <a:rPr lang="en-US" dirty="0"/>
              <a:t>Similarly for the residuals, there seem to be more noise over time as the residuals get larger over time especially between December 2016 and February 2017</a:t>
            </a:r>
          </a:p>
        </p:txBody>
      </p:sp>
      <p:pic>
        <p:nvPicPr>
          <p:cNvPr id="3" name="Picture 2">
            <a:extLst>
              <a:ext uri="{FF2B5EF4-FFF2-40B4-BE49-F238E27FC236}">
                <a16:creationId xmlns:a16="http://schemas.microsoft.com/office/drawing/2014/main" id="{A25C3AF5-21F3-895D-2D05-28ECA1D6A94D}"/>
              </a:ext>
            </a:extLst>
          </p:cNvPr>
          <p:cNvPicPr>
            <a:picLocks noChangeAspect="1"/>
          </p:cNvPicPr>
          <p:nvPr/>
        </p:nvPicPr>
        <p:blipFill>
          <a:blip r:embed="rId3"/>
          <a:stretch>
            <a:fillRect/>
          </a:stretch>
        </p:blipFill>
        <p:spPr>
          <a:xfrm>
            <a:off x="709047" y="653395"/>
            <a:ext cx="6950990" cy="2738982"/>
          </a:xfrm>
          <a:prstGeom prst="rect">
            <a:avLst/>
          </a:prstGeom>
        </p:spPr>
      </p:pic>
    </p:spTree>
    <p:extLst>
      <p:ext uri="{BB962C8B-B14F-4D97-AF65-F5344CB8AC3E}">
        <p14:creationId xmlns:p14="http://schemas.microsoft.com/office/powerpoint/2010/main" val="4098248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82"/>
        <p:cNvGrpSpPr/>
        <p:nvPr/>
      </p:nvGrpSpPr>
      <p:grpSpPr>
        <a:xfrm>
          <a:off x="0" y="0"/>
          <a:ext cx="0" cy="0"/>
          <a:chOff x="0" y="0"/>
          <a:chExt cx="0" cy="0"/>
        </a:xfrm>
      </p:grpSpPr>
      <p:sp>
        <p:nvSpPr>
          <p:cNvPr id="1190" name="Google Shape;1190;p44"/>
          <p:cNvSpPr txBox="1">
            <a:spLocks noGrp="1"/>
          </p:cNvSpPr>
          <p:nvPr>
            <p:ph type="title"/>
          </p:nvPr>
        </p:nvSpPr>
        <p:spPr>
          <a:xfrm>
            <a:off x="134542" y="80695"/>
            <a:ext cx="810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EDA – Trend and Seasonality (NO2)</a:t>
            </a:r>
            <a:endParaRPr sz="2000" dirty="0"/>
          </a:p>
        </p:txBody>
      </p:sp>
      <p:sp>
        <p:nvSpPr>
          <p:cNvPr id="7" name="TextBox 6">
            <a:extLst>
              <a:ext uri="{FF2B5EF4-FFF2-40B4-BE49-F238E27FC236}">
                <a16:creationId xmlns:a16="http://schemas.microsoft.com/office/drawing/2014/main" id="{3072C42B-C266-8FBF-82C2-CB2BA8FF6870}"/>
              </a:ext>
            </a:extLst>
          </p:cNvPr>
          <p:cNvSpPr txBox="1"/>
          <p:nvPr/>
        </p:nvSpPr>
        <p:spPr>
          <a:xfrm>
            <a:off x="226718" y="3615126"/>
            <a:ext cx="8690564" cy="1169551"/>
          </a:xfrm>
          <a:prstGeom prst="rect">
            <a:avLst/>
          </a:prstGeom>
          <a:noFill/>
        </p:spPr>
        <p:txBody>
          <a:bodyPr wrap="square" rtlCol="0">
            <a:spAutoFit/>
          </a:bodyPr>
          <a:lstStyle/>
          <a:p>
            <a:pPr marL="285750" indent="-285750">
              <a:buFont typeface="Arial" panose="020B0604020202020204" pitchFamily="34" charset="0"/>
              <a:buChar char="•"/>
            </a:pPr>
            <a:r>
              <a:rPr lang="en-US" dirty="0"/>
              <a:t>There is an obvious downward trend from the start of 2016 to the end of 2016 but there is a sudden upward trend at the start of 2017</a:t>
            </a:r>
          </a:p>
          <a:p>
            <a:pPr marL="285750" indent="-285750">
              <a:buFont typeface="Arial" panose="020B0604020202020204" pitchFamily="34" charset="0"/>
              <a:buChar char="•"/>
            </a:pPr>
            <a:r>
              <a:rPr lang="en-US" dirty="0"/>
              <a:t>Seasonal component shows there is weekly seasonality as well for Nitrogen dioxide emissions</a:t>
            </a:r>
          </a:p>
          <a:p>
            <a:pPr marL="285750" indent="-285750">
              <a:buFont typeface="Arial" panose="020B0604020202020204" pitchFamily="34" charset="0"/>
              <a:buChar char="•"/>
            </a:pPr>
            <a:r>
              <a:rPr lang="en-US" dirty="0"/>
              <a:t>Residuals seem to be more stable as compared to Carbon monoxide and Hydrocarbon, indicating less noise</a:t>
            </a:r>
          </a:p>
        </p:txBody>
      </p:sp>
      <p:pic>
        <p:nvPicPr>
          <p:cNvPr id="3" name="Picture 2">
            <a:extLst>
              <a:ext uri="{FF2B5EF4-FFF2-40B4-BE49-F238E27FC236}">
                <a16:creationId xmlns:a16="http://schemas.microsoft.com/office/drawing/2014/main" id="{E89610C0-723A-2A60-BA36-7C8981550725}"/>
              </a:ext>
            </a:extLst>
          </p:cNvPr>
          <p:cNvPicPr>
            <a:picLocks noChangeAspect="1"/>
          </p:cNvPicPr>
          <p:nvPr/>
        </p:nvPicPr>
        <p:blipFill>
          <a:blip r:embed="rId3"/>
          <a:stretch>
            <a:fillRect/>
          </a:stretch>
        </p:blipFill>
        <p:spPr>
          <a:xfrm>
            <a:off x="484321" y="653395"/>
            <a:ext cx="7400441" cy="2892991"/>
          </a:xfrm>
          <a:prstGeom prst="rect">
            <a:avLst/>
          </a:prstGeom>
        </p:spPr>
      </p:pic>
    </p:spTree>
    <p:extLst>
      <p:ext uri="{BB962C8B-B14F-4D97-AF65-F5344CB8AC3E}">
        <p14:creationId xmlns:p14="http://schemas.microsoft.com/office/powerpoint/2010/main" val="2847004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82"/>
        <p:cNvGrpSpPr/>
        <p:nvPr/>
      </p:nvGrpSpPr>
      <p:grpSpPr>
        <a:xfrm>
          <a:off x="0" y="0"/>
          <a:ext cx="0" cy="0"/>
          <a:chOff x="0" y="0"/>
          <a:chExt cx="0" cy="0"/>
        </a:xfrm>
      </p:grpSpPr>
      <p:sp>
        <p:nvSpPr>
          <p:cNvPr id="1190" name="Google Shape;1190;p44"/>
          <p:cNvSpPr txBox="1">
            <a:spLocks noGrp="1"/>
          </p:cNvSpPr>
          <p:nvPr>
            <p:ph type="title"/>
          </p:nvPr>
        </p:nvSpPr>
        <p:spPr>
          <a:xfrm>
            <a:off x="134542" y="80695"/>
            <a:ext cx="810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EDA – Trend and Seasonality (O3)</a:t>
            </a:r>
            <a:endParaRPr sz="2000" dirty="0"/>
          </a:p>
        </p:txBody>
      </p:sp>
      <p:sp>
        <p:nvSpPr>
          <p:cNvPr id="7" name="TextBox 6">
            <a:extLst>
              <a:ext uri="{FF2B5EF4-FFF2-40B4-BE49-F238E27FC236}">
                <a16:creationId xmlns:a16="http://schemas.microsoft.com/office/drawing/2014/main" id="{3072C42B-C266-8FBF-82C2-CB2BA8FF6870}"/>
              </a:ext>
            </a:extLst>
          </p:cNvPr>
          <p:cNvSpPr txBox="1"/>
          <p:nvPr/>
        </p:nvSpPr>
        <p:spPr>
          <a:xfrm>
            <a:off x="226718" y="3584130"/>
            <a:ext cx="8690564" cy="1169551"/>
          </a:xfrm>
          <a:prstGeom prst="rect">
            <a:avLst/>
          </a:prstGeom>
          <a:noFill/>
        </p:spPr>
        <p:txBody>
          <a:bodyPr wrap="square" rtlCol="0">
            <a:spAutoFit/>
          </a:bodyPr>
          <a:lstStyle/>
          <a:p>
            <a:pPr marL="285750" indent="-285750">
              <a:buFont typeface="Arial" panose="020B0604020202020204" pitchFamily="34" charset="0"/>
              <a:buChar char="•"/>
            </a:pPr>
            <a:r>
              <a:rPr lang="en-US" dirty="0"/>
              <a:t>There seems to be a constant trend for Ozone from April 2016 to August 2016 and from then on there was a upward trend all the way till January 2017</a:t>
            </a:r>
          </a:p>
          <a:p>
            <a:pPr marL="285750" indent="-285750">
              <a:buFont typeface="Arial" panose="020B0604020202020204" pitchFamily="34" charset="0"/>
              <a:buChar char="•"/>
            </a:pPr>
            <a:r>
              <a:rPr lang="en-US" dirty="0"/>
              <a:t>Ozone has weekly seasonality as well as we can see from the repeating patterns of 4 every month</a:t>
            </a:r>
          </a:p>
          <a:p>
            <a:pPr marL="285750" indent="-285750">
              <a:buFont typeface="Arial" panose="020B0604020202020204" pitchFamily="34" charset="0"/>
              <a:buChar char="•"/>
            </a:pPr>
            <a:r>
              <a:rPr lang="en-US" dirty="0"/>
              <a:t>There is quite a lot of noise in late 2016 to early 2017 as wee can see that the residual values are larger there</a:t>
            </a:r>
          </a:p>
        </p:txBody>
      </p:sp>
      <p:pic>
        <p:nvPicPr>
          <p:cNvPr id="3" name="Picture 2">
            <a:extLst>
              <a:ext uri="{FF2B5EF4-FFF2-40B4-BE49-F238E27FC236}">
                <a16:creationId xmlns:a16="http://schemas.microsoft.com/office/drawing/2014/main" id="{E920BDEB-F55D-D737-21EF-54DC20372E1D}"/>
              </a:ext>
            </a:extLst>
          </p:cNvPr>
          <p:cNvPicPr>
            <a:picLocks noChangeAspect="1"/>
          </p:cNvPicPr>
          <p:nvPr/>
        </p:nvPicPr>
        <p:blipFill>
          <a:blip r:embed="rId3"/>
          <a:stretch>
            <a:fillRect/>
          </a:stretch>
        </p:blipFill>
        <p:spPr>
          <a:xfrm>
            <a:off x="705172" y="713248"/>
            <a:ext cx="6958739" cy="2731600"/>
          </a:xfrm>
          <a:prstGeom prst="rect">
            <a:avLst/>
          </a:prstGeom>
        </p:spPr>
      </p:pic>
    </p:spTree>
    <p:extLst>
      <p:ext uri="{BB962C8B-B14F-4D97-AF65-F5344CB8AC3E}">
        <p14:creationId xmlns:p14="http://schemas.microsoft.com/office/powerpoint/2010/main" val="3251780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117"/>
        <p:cNvGrpSpPr/>
        <p:nvPr/>
      </p:nvGrpSpPr>
      <p:grpSpPr>
        <a:xfrm>
          <a:off x="0" y="0"/>
          <a:ext cx="0" cy="0"/>
          <a:chOff x="0" y="0"/>
          <a:chExt cx="0" cy="0"/>
        </a:xfrm>
      </p:grpSpPr>
      <p:sp>
        <p:nvSpPr>
          <p:cNvPr id="1118" name="Google Shape;1118;p42"/>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Modelling/Model Selection</a:t>
            </a:r>
            <a:endParaRPr dirty="0"/>
          </a:p>
        </p:txBody>
      </p:sp>
      <p:sp>
        <p:nvSpPr>
          <p:cNvPr id="1119" name="Google Shape;1119;p42"/>
          <p:cNvSpPr txBox="1">
            <a:spLocks noGrp="1"/>
          </p:cNvSpPr>
          <p:nvPr>
            <p:ph type="title" idx="2"/>
          </p:nvPr>
        </p:nvSpPr>
        <p:spPr>
          <a:xfrm>
            <a:off x="103526" y="1539002"/>
            <a:ext cx="1282441" cy="45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latin typeface="Barlow SemiBold"/>
                <a:ea typeface="Barlow SemiBold"/>
                <a:cs typeface="Barlow SemiBold"/>
                <a:sym typeface="Barlow SemiBold"/>
              </a:rPr>
              <a:t>Smoothing</a:t>
            </a:r>
            <a:endParaRPr dirty="0">
              <a:latin typeface="Barlow SemiBold"/>
              <a:ea typeface="Barlow SemiBold"/>
              <a:cs typeface="Barlow SemiBold"/>
              <a:sym typeface="Barlow SemiBold"/>
            </a:endParaRPr>
          </a:p>
        </p:txBody>
      </p:sp>
      <p:sp>
        <p:nvSpPr>
          <p:cNvPr id="1121" name="Google Shape;1121;p42"/>
          <p:cNvSpPr txBox="1">
            <a:spLocks noGrp="1"/>
          </p:cNvSpPr>
          <p:nvPr>
            <p:ph type="title" idx="4"/>
          </p:nvPr>
        </p:nvSpPr>
        <p:spPr>
          <a:xfrm>
            <a:off x="3445282" y="1615100"/>
            <a:ext cx="1795583" cy="45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latin typeface="Barlow SemiBold"/>
                <a:ea typeface="Barlow SemiBold"/>
                <a:cs typeface="Barlow SemiBold"/>
                <a:sym typeface="Barlow SemiBold"/>
              </a:rPr>
              <a:t>Vector autoregressive</a:t>
            </a:r>
            <a:endParaRPr dirty="0">
              <a:latin typeface="Barlow SemiBold"/>
              <a:ea typeface="Barlow SemiBold"/>
              <a:cs typeface="Barlow SemiBold"/>
              <a:sym typeface="Barlow SemiBold"/>
            </a:endParaRPr>
          </a:p>
        </p:txBody>
      </p:sp>
      <p:sp>
        <p:nvSpPr>
          <p:cNvPr id="1122" name="Google Shape;1122;p42"/>
          <p:cNvSpPr txBox="1">
            <a:spLocks noGrp="1"/>
          </p:cNvSpPr>
          <p:nvPr>
            <p:ph type="title" idx="5"/>
          </p:nvPr>
        </p:nvSpPr>
        <p:spPr>
          <a:xfrm>
            <a:off x="5556544" y="1677560"/>
            <a:ext cx="1789957" cy="45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latin typeface="Barlow SemiBold"/>
                <a:ea typeface="Barlow SemiBold"/>
                <a:cs typeface="Barlow SemiBold"/>
                <a:sym typeface="Barlow SemiBold"/>
              </a:rPr>
              <a:t>Unobserved Components</a:t>
            </a:r>
            <a:endParaRPr dirty="0">
              <a:latin typeface="Barlow SemiBold"/>
              <a:ea typeface="Barlow SemiBold"/>
              <a:cs typeface="Barlow SemiBold"/>
              <a:sym typeface="Barlow SemiBold"/>
            </a:endParaRPr>
          </a:p>
        </p:txBody>
      </p:sp>
      <p:sp>
        <p:nvSpPr>
          <p:cNvPr id="1123" name="Google Shape;1123;p42"/>
          <p:cNvSpPr txBox="1">
            <a:spLocks noGrp="1"/>
          </p:cNvSpPr>
          <p:nvPr>
            <p:ph type="title" idx="6"/>
          </p:nvPr>
        </p:nvSpPr>
        <p:spPr>
          <a:xfrm>
            <a:off x="7762185" y="1560744"/>
            <a:ext cx="1111977" cy="45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latin typeface="Barlow SemiBold"/>
                <a:ea typeface="Barlow SemiBold"/>
                <a:cs typeface="Barlow SemiBold"/>
                <a:sym typeface="Barlow SemiBold"/>
              </a:rPr>
              <a:t>Metrics</a:t>
            </a:r>
            <a:endParaRPr dirty="0">
              <a:latin typeface="Barlow SemiBold"/>
              <a:ea typeface="Barlow SemiBold"/>
              <a:cs typeface="Barlow SemiBold"/>
              <a:sym typeface="Barlow SemiBold"/>
            </a:endParaRPr>
          </a:p>
        </p:txBody>
      </p:sp>
      <p:cxnSp>
        <p:nvCxnSpPr>
          <p:cNvPr id="1124" name="Google Shape;1124;p42"/>
          <p:cNvCxnSpPr>
            <a:cxnSpLocks/>
          </p:cNvCxnSpPr>
          <p:nvPr/>
        </p:nvCxnSpPr>
        <p:spPr>
          <a:xfrm>
            <a:off x="1385967" y="1821177"/>
            <a:ext cx="656400" cy="0"/>
          </a:xfrm>
          <a:prstGeom prst="straightConnector1">
            <a:avLst/>
          </a:prstGeom>
          <a:noFill/>
          <a:ln w="76200" cap="flat" cmpd="sng">
            <a:solidFill>
              <a:schemeClr val="accent2"/>
            </a:solidFill>
            <a:prstDash val="solid"/>
            <a:round/>
            <a:headEnd type="none" w="med" len="med"/>
            <a:tailEnd type="none" w="med" len="med"/>
          </a:ln>
        </p:spPr>
      </p:cxnSp>
      <p:cxnSp>
        <p:nvCxnSpPr>
          <p:cNvPr id="1125" name="Google Shape;1125;p42"/>
          <p:cNvCxnSpPr/>
          <p:nvPr/>
        </p:nvCxnSpPr>
        <p:spPr>
          <a:xfrm>
            <a:off x="2887056" y="1844300"/>
            <a:ext cx="633900" cy="0"/>
          </a:xfrm>
          <a:prstGeom prst="straightConnector1">
            <a:avLst/>
          </a:prstGeom>
          <a:noFill/>
          <a:ln w="76200" cap="flat" cmpd="sng">
            <a:solidFill>
              <a:schemeClr val="accent2"/>
            </a:solidFill>
            <a:prstDash val="solid"/>
            <a:round/>
            <a:headEnd type="none" w="med" len="med"/>
            <a:tailEnd type="none" w="med" len="med"/>
          </a:ln>
        </p:spPr>
      </p:cxnSp>
      <p:cxnSp>
        <p:nvCxnSpPr>
          <p:cNvPr id="1126" name="Google Shape;1126;p42"/>
          <p:cNvCxnSpPr/>
          <p:nvPr/>
        </p:nvCxnSpPr>
        <p:spPr>
          <a:xfrm>
            <a:off x="5143346" y="1844300"/>
            <a:ext cx="633900" cy="0"/>
          </a:xfrm>
          <a:prstGeom prst="straightConnector1">
            <a:avLst/>
          </a:prstGeom>
          <a:noFill/>
          <a:ln w="76200" cap="flat" cmpd="sng">
            <a:solidFill>
              <a:schemeClr val="accent2"/>
            </a:solidFill>
            <a:prstDash val="solid"/>
            <a:round/>
            <a:headEnd type="none" w="med" len="med"/>
            <a:tailEnd type="none" w="med" len="med"/>
          </a:ln>
        </p:spPr>
      </p:cxnSp>
      <p:cxnSp>
        <p:nvCxnSpPr>
          <p:cNvPr id="1127" name="Google Shape;1127;p42"/>
          <p:cNvCxnSpPr/>
          <p:nvPr/>
        </p:nvCxnSpPr>
        <p:spPr>
          <a:xfrm>
            <a:off x="7173405" y="1844300"/>
            <a:ext cx="633900" cy="0"/>
          </a:xfrm>
          <a:prstGeom prst="straightConnector1">
            <a:avLst/>
          </a:prstGeom>
          <a:noFill/>
          <a:ln w="76200" cap="flat" cmpd="sng">
            <a:solidFill>
              <a:schemeClr val="accent2"/>
            </a:solidFill>
            <a:prstDash val="solid"/>
            <a:round/>
            <a:headEnd type="none" w="med" len="med"/>
            <a:tailEnd type="none" w="med" len="med"/>
          </a:ln>
        </p:spPr>
      </p:cxnSp>
      <p:sp>
        <p:nvSpPr>
          <p:cNvPr id="1128" name="Google Shape;1128;p42"/>
          <p:cNvSpPr/>
          <p:nvPr/>
        </p:nvSpPr>
        <p:spPr>
          <a:xfrm>
            <a:off x="1118950" y="4625530"/>
            <a:ext cx="520500" cy="90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p:cNvSpPr/>
          <p:nvPr/>
        </p:nvSpPr>
        <p:spPr>
          <a:xfrm>
            <a:off x="2722438" y="4625530"/>
            <a:ext cx="520500" cy="90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
        <p:nvSpPr>
          <p:cNvPr id="1130" name="Google Shape;1130;p42"/>
          <p:cNvSpPr/>
          <p:nvPr/>
        </p:nvSpPr>
        <p:spPr>
          <a:xfrm>
            <a:off x="4325938" y="4625530"/>
            <a:ext cx="520500" cy="90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
        <p:nvSpPr>
          <p:cNvPr id="1131" name="Google Shape;1131;p42"/>
          <p:cNvSpPr/>
          <p:nvPr/>
        </p:nvSpPr>
        <p:spPr>
          <a:xfrm>
            <a:off x="982375" y="3092850"/>
            <a:ext cx="793648" cy="1252536"/>
          </a:xfrm>
          <a:custGeom>
            <a:avLst/>
            <a:gdLst/>
            <a:ahLst/>
            <a:cxnLst/>
            <a:rect l="l" t="t" r="r" b="b"/>
            <a:pathLst>
              <a:path w="49036" h="125599" extrusionOk="0">
                <a:moveTo>
                  <a:pt x="18314" y="0"/>
                </a:moveTo>
                <a:cubicBezTo>
                  <a:pt x="16921" y="0"/>
                  <a:pt x="15545" y="200"/>
                  <a:pt x="14244" y="701"/>
                </a:cubicBezTo>
                <a:cubicBezTo>
                  <a:pt x="10408" y="2202"/>
                  <a:pt x="8140" y="6138"/>
                  <a:pt x="6505" y="9907"/>
                </a:cubicBezTo>
                <a:cubicBezTo>
                  <a:pt x="1402" y="21716"/>
                  <a:pt x="1" y="36093"/>
                  <a:pt x="6972" y="46901"/>
                </a:cubicBezTo>
                <a:cubicBezTo>
                  <a:pt x="9641" y="51037"/>
                  <a:pt x="13510" y="54706"/>
                  <a:pt x="14077" y="59576"/>
                </a:cubicBezTo>
                <a:cubicBezTo>
                  <a:pt x="14644" y="64180"/>
                  <a:pt x="12143" y="68683"/>
                  <a:pt x="12676" y="73253"/>
                </a:cubicBezTo>
                <a:cubicBezTo>
                  <a:pt x="13410" y="79390"/>
                  <a:pt x="19348" y="83593"/>
                  <a:pt x="21382" y="89398"/>
                </a:cubicBezTo>
                <a:cubicBezTo>
                  <a:pt x="22216" y="91699"/>
                  <a:pt x="22383" y="94234"/>
                  <a:pt x="21916" y="96603"/>
                </a:cubicBezTo>
                <a:cubicBezTo>
                  <a:pt x="21182" y="100372"/>
                  <a:pt x="18914" y="103474"/>
                  <a:pt x="17913" y="107110"/>
                </a:cubicBezTo>
                <a:cubicBezTo>
                  <a:pt x="16312" y="112948"/>
                  <a:pt x="18180" y="118418"/>
                  <a:pt x="20749" y="123622"/>
                </a:cubicBezTo>
                <a:cubicBezTo>
                  <a:pt x="21082" y="124289"/>
                  <a:pt x="21483" y="124990"/>
                  <a:pt x="22083" y="125423"/>
                </a:cubicBezTo>
                <a:cubicBezTo>
                  <a:pt x="22221" y="125534"/>
                  <a:pt x="22405" y="125599"/>
                  <a:pt x="22559" y="125599"/>
                </a:cubicBezTo>
                <a:cubicBezTo>
                  <a:pt x="22591" y="125599"/>
                  <a:pt x="22621" y="125596"/>
                  <a:pt x="22650" y="125590"/>
                </a:cubicBezTo>
                <a:cubicBezTo>
                  <a:pt x="23017" y="125557"/>
                  <a:pt x="23217" y="125090"/>
                  <a:pt x="23317" y="124656"/>
                </a:cubicBezTo>
                <a:cubicBezTo>
                  <a:pt x="23484" y="123555"/>
                  <a:pt x="23084" y="122488"/>
                  <a:pt x="22984" y="121387"/>
                </a:cubicBezTo>
                <a:cubicBezTo>
                  <a:pt x="22850" y="120253"/>
                  <a:pt x="22884" y="119119"/>
                  <a:pt x="23050" y="117985"/>
                </a:cubicBezTo>
                <a:cubicBezTo>
                  <a:pt x="23717" y="113782"/>
                  <a:pt x="26653" y="110946"/>
                  <a:pt x="28654" y="107310"/>
                </a:cubicBezTo>
                <a:cubicBezTo>
                  <a:pt x="30989" y="103107"/>
                  <a:pt x="31723" y="98037"/>
                  <a:pt x="30656" y="93367"/>
                </a:cubicBezTo>
                <a:cubicBezTo>
                  <a:pt x="29555" y="88630"/>
                  <a:pt x="26753" y="84194"/>
                  <a:pt x="27220" y="79390"/>
                </a:cubicBezTo>
                <a:cubicBezTo>
                  <a:pt x="27654" y="75087"/>
                  <a:pt x="30589" y="71418"/>
                  <a:pt x="31356" y="67115"/>
                </a:cubicBezTo>
                <a:cubicBezTo>
                  <a:pt x="31890" y="64046"/>
                  <a:pt x="31189" y="60877"/>
                  <a:pt x="31323" y="57708"/>
                </a:cubicBezTo>
                <a:cubicBezTo>
                  <a:pt x="31523" y="51604"/>
                  <a:pt x="34759" y="46033"/>
                  <a:pt x="38561" y="41263"/>
                </a:cubicBezTo>
                <a:cubicBezTo>
                  <a:pt x="41697" y="37360"/>
                  <a:pt x="45366" y="33691"/>
                  <a:pt x="47101" y="29021"/>
                </a:cubicBezTo>
                <a:cubicBezTo>
                  <a:pt x="49036" y="24218"/>
                  <a:pt x="48502" y="18514"/>
                  <a:pt x="45533" y="14311"/>
                </a:cubicBezTo>
                <a:cubicBezTo>
                  <a:pt x="44265" y="12509"/>
                  <a:pt x="42664" y="11008"/>
                  <a:pt x="40996" y="9674"/>
                </a:cubicBezTo>
                <a:cubicBezTo>
                  <a:pt x="35593" y="5304"/>
                  <a:pt x="29255" y="1902"/>
                  <a:pt x="22483" y="501"/>
                </a:cubicBezTo>
                <a:cubicBezTo>
                  <a:pt x="21116" y="200"/>
                  <a:pt x="19706" y="0"/>
                  <a:pt x="18314" y="0"/>
                </a:cubicBezTo>
                <a:close/>
              </a:path>
            </a:pathLst>
          </a:custGeom>
          <a:solidFill>
            <a:schemeClr val="dk1">
              <a:alpha val="780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2"/>
          <p:cNvSpPr/>
          <p:nvPr/>
        </p:nvSpPr>
        <p:spPr>
          <a:xfrm>
            <a:off x="2852200" y="3267750"/>
            <a:ext cx="585440" cy="1107486"/>
          </a:xfrm>
          <a:custGeom>
            <a:avLst/>
            <a:gdLst/>
            <a:ahLst/>
            <a:cxnLst/>
            <a:rect l="l" t="t" r="r" b="b"/>
            <a:pathLst>
              <a:path w="58676" h="110500" extrusionOk="0">
                <a:moveTo>
                  <a:pt x="38191" y="0"/>
                </a:moveTo>
                <a:cubicBezTo>
                  <a:pt x="37398" y="0"/>
                  <a:pt x="36608" y="47"/>
                  <a:pt x="35826" y="156"/>
                </a:cubicBezTo>
                <a:cubicBezTo>
                  <a:pt x="32724" y="557"/>
                  <a:pt x="29855" y="1924"/>
                  <a:pt x="27020" y="3259"/>
                </a:cubicBezTo>
                <a:cubicBezTo>
                  <a:pt x="24151" y="4660"/>
                  <a:pt x="21249" y="6061"/>
                  <a:pt x="18380" y="7528"/>
                </a:cubicBezTo>
                <a:cubicBezTo>
                  <a:pt x="16245" y="8596"/>
                  <a:pt x="14077" y="9763"/>
                  <a:pt x="12509" y="11565"/>
                </a:cubicBezTo>
                <a:cubicBezTo>
                  <a:pt x="9474" y="15034"/>
                  <a:pt x="9240" y="20037"/>
                  <a:pt x="9340" y="24607"/>
                </a:cubicBezTo>
                <a:cubicBezTo>
                  <a:pt x="9374" y="27543"/>
                  <a:pt x="9507" y="30545"/>
                  <a:pt x="10341" y="33347"/>
                </a:cubicBezTo>
                <a:cubicBezTo>
                  <a:pt x="11142" y="36082"/>
                  <a:pt x="12643" y="38617"/>
                  <a:pt x="13743" y="41286"/>
                </a:cubicBezTo>
                <a:cubicBezTo>
                  <a:pt x="17546" y="50126"/>
                  <a:pt x="17179" y="61133"/>
                  <a:pt x="11075" y="68572"/>
                </a:cubicBezTo>
                <a:cubicBezTo>
                  <a:pt x="8707" y="71441"/>
                  <a:pt x="5638" y="73709"/>
                  <a:pt x="3536" y="76778"/>
                </a:cubicBezTo>
                <a:cubicBezTo>
                  <a:pt x="634" y="81048"/>
                  <a:pt x="0" y="86718"/>
                  <a:pt x="1868" y="91488"/>
                </a:cubicBezTo>
                <a:cubicBezTo>
                  <a:pt x="2969" y="94290"/>
                  <a:pt x="4804" y="96659"/>
                  <a:pt x="6205" y="99294"/>
                </a:cubicBezTo>
                <a:cubicBezTo>
                  <a:pt x="7439" y="101496"/>
                  <a:pt x="8206" y="103797"/>
                  <a:pt x="8306" y="106266"/>
                </a:cubicBezTo>
                <a:cubicBezTo>
                  <a:pt x="8306" y="107066"/>
                  <a:pt x="7672" y="108234"/>
                  <a:pt x="7973" y="108968"/>
                </a:cubicBezTo>
                <a:cubicBezTo>
                  <a:pt x="8034" y="109152"/>
                  <a:pt x="9145" y="110499"/>
                  <a:pt x="9344" y="110499"/>
                </a:cubicBezTo>
                <a:cubicBezTo>
                  <a:pt x="9361" y="110499"/>
                  <a:pt x="9371" y="110490"/>
                  <a:pt x="9374" y="110469"/>
                </a:cubicBezTo>
                <a:cubicBezTo>
                  <a:pt x="10508" y="103397"/>
                  <a:pt x="12142" y="95458"/>
                  <a:pt x="18080" y="91455"/>
                </a:cubicBezTo>
                <a:cubicBezTo>
                  <a:pt x="20515" y="89821"/>
                  <a:pt x="23384" y="89053"/>
                  <a:pt x="26019" y="87786"/>
                </a:cubicBezTo>
                <a:cubicBezTo>
                  <a:pt x="32757" y="84550"/>
                  <a:pt x="37727" y="77912"/>
                  <a:pt x="38995" y="70573"/>
                </a:cubicBezTo>
                <a:cubicBezTo>
                  <a:pt x="39829" y="65603"/>
                  <a:pt x="39028" y="60533"/>
                  <a:pt x="39362" y="55463"/>
                </a:cubicBezTo>
                <a:cubicBezTo>
                  <a:pt x="40029" y="45456"/>
                  <a:pt x="45233" y="36182"/>
                  <a:pt x="52238" y="29044"/>
                </a:cubicBezTo>
                <a:cubicBezTo>
                  <a:pt x="54473" y="26775"/>
                  <a:pt x="57008" y="24541"/>
                  <a:pt x="57875" y="21438"/>
                </a:cubicBezTo>
                <a:cubicBezTo>
                  <a:pt x="58676" y="18603"/>
                  <a:pt x="57908" y="15567"/>
                  <a:pt x="57108" y="12732"/>
                </a:cubicBezTo>
                <a:cubicBezTo>
                  <a:pt x="56240" y="9563"/>
                  <a:pt x="55340" y="6261"/>
                  <a:pt x="52905" y="4059"/>
                </a:cubicBezTo>
                <a:cubicBezTo>
                  <a:pt x="50670" y="2024"/>
                  <a:pt x="47534" y="1257"/>
                  <a:pt x="44532" y="723"/>
                </a:cubicBezTo>
                <a:cubicBezTo>
                  <a:pt x="42446" y="335"/>
                  <a:pt x="40306" y="0"/>
                  <a:pt x="38191" y="0"/>
                </a:cubicBezTo>
                <a:close/>
              </a:path>
            </a:pathLst>
          </a:custGeom>
          <a:solidFill>
            <a:schemeClr val="dk1">
              <a:alpha val="78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2"/>
          <p:cNvSpPr/>
          <p:nvPr/>
        </p:nvSpPr>
        <p:spPr>
          <a:xfrm>
            <a:off x="4455975" y="3534050"/>
            <a:ext cx="297910" cy="815724"/>
          </a:xfrm>
          <a:custGeom>
            <a:avLst/>
            <a:gdLst/>
            <a:ahLst/>
            <a:cxnLst/>
            <a:rect l="l" t="t" r="r" b="b"/>
            <a:pathLst>
              <a:path w="41564" h="138493" extrusionOk="0">
                <a:moveTo>
                  <a:pt x="31818" y="0"/>
                </a:moveTo>
                <a:cubicBezTo>
                  <a:pt x="31709" y="0"/>
                  <a:pt x="31599" y="2"/>
                  <a:pt x="31490" y="6"/>
                </a:cubicBezTo>
                <a:cubicBezTo>
                  <a:pt x="27954" y="140"/>
                  <a:pt x="24551" y="2508"/>
                  <a:pt x="23217" y="5777"/>
                </a:cubicBezTo>
                <a:cubicBezTo>
                  <a:pt x="22683" y="7111"/>
                  <a:pt x="22450" y="8512"/>
                  <a:pt x="22183" y="9980"/>
                </a:cubicBezTo>
                <a:cubicBezTo>
                  <a:pt x="20815" y="18119"/>
                  <a:pt x="18881" y="26125"/>
                  <a:pt x="16479" y="33997"/>
                </a:cubicBezTo>
                <a:cubicBezTo>
                  <a:pt x="16012" y="35532"/>
                  <a:pt x="15511" y="37066"/>
                  <a:pt x="14444" y="38300"/>
                </a:cubicBezTo>
                <a:cubicBezTo>
                  <a:pt x="13310" y="39535"/>
                  <a:pt x="11675" y="40202"/>
                  <a:pt x="10208" y="41102"/>
                </a:cubicBezTo>
                <a:cubicBezTo>
                  <a:pt x="8707" y="42070"/>
                  <a:pt x="7439" y="43337"/>
                  <a:pt x="6472" y="44805"/>
                </a:cubicBezTo>
                <a:cubicBezTo>
                  <a:pt x="6338" y="44872"/>
                  <a:pt x="6171" y="45005"/>
                  <a:pt x="6038" y="45072"/>
                </a:cubicBezTo>
                <a:cubicBezTo>
                  <a:pt x="3003" y="47374"/>
                  <a:pt x="768" y="50776"/>
                  <a:pt x="367" y="54579"/>
                </a:cubicBezTo>
                <a:cubicBezTo>
                  <a:pt x="0" y="58215"/>
                  <a:pt x="1268" y="61851"/>
                  <a:pt x="2969" y="65086"/>
                </a:cubicBezTo>
                <a:cubicBezTo>
                  <a:pt x="5137" y="69256"/>
                  <a:pt x="7372" y="73559"/>
                  <a:pt x="9174" y="77996"/>
                </a:cubicBezTo>
                <a:cubicBezTo>
                  <a:pt x="11008" y="82399"/>
                  <a:pt x="13043" y="87269"/>
                  <a:pt x="11942" y="92172"/>
                </a:cubicBezTo>
                <a:cubicBezTo>
                  <a:pt x="11175" y="95508"/>
                  <a:pt x="8940" y="98410"/>
                  <a:pt x="8640" y="101779"/>
                </a:cubicBezTo>
                <a:cubicBezTo>
                  <a:pt x="8273" y="106216"/>
                  <a:pt x="11275" y="110252"/>
                  <a:pt x="11475" y="114655"/>
                </a:cubicBezTo>
                <a:cubicBezTo>
                  <a:pt x="11609" y="117591"/>
                  <a:pt x="10508" y="120393"/>
                  <a:pt x="9674" y="123161"/>
                </a:cubicBezTo>
                <a:cubicBezTo>
                  <a:pt x="9040" y="125229"/>
                  <a:pt x="8673" y="127398"/>
                  <a:pt x="8973" y="129566"/>
                </a:cubicBezTo>
                <a:cubicBezTo>
                  <a:pt x="9307" y="132201"/>
                  <a:pt x="10775" y="134503"/>
                  <a:pt x="10808" y="137205"/>
                </a:cubicBezTo>
                <a:cubicBezTo>
                  <a:pt x="10808" y="137538"/>
                  <a:pt x="10808" y="137872"/>
                  <a:pt x="10975" y="138139"/>
                </a:cubicBezTo>
                <a:cubicBezTo>
                  <a:pt x="11091" y="138348"/>
                  <a:pt x="11322" y="138493"/>
                  <a:pt x="11541" y="138493"/>
                </a:cubicBezTo>
                <a:cubicBezTo>
                  <a:pt x="11636" y="138493"/>
                  <a:pt x="11728" y="138466"/>
                  <a:pt x="11809" y="138405"/>
                </a:cubicBezTo>
                <a:cubicBezTo>
                  <a:pt x="12009" y="138239"/>
                  <a:pt x="12042" y="137938"/>
                  <a:pt x="12042" y="137705"/>
                </a:cubicBezTo>
                <a:cubicBezTo>
                  <a:pt x="12042" y="136404"/>
                  <a:pt x="11775" y="134870"/>
                  <a:pt x="12109" y="133569"/>
                </a:cubicBezTo>
                <a:cubicBezTo>
                  <a:pt x="12142" y="133435"/>
                  <a:pt x="12176" y="133302"/>
                  <a:pt x="12276" y="133202"/>
                </a:cubicBezTo>
                <a:cubicBezTo>
                  <a:pt x="12421" y="133038"/>
                  <a:pt x="12574" y="132971"/>
                  <a:pt x="12725" y="132971"/>
                </a:cubicBezTo>
                <a:cubicBezTo>
                  <a:pt x="13096" y="132971"/>
                  <a:pt x="13454" y="133370"/>
                  <a:pt x="13643" y="133702"/>
                </a:cubicBezTo>
                <a:cubicBezTo>
                  <a:pt x="14010" y="134436"/>
                  <a:pt x="13543" y="135303"/>
                  <a:pt x="13443" y="136070"/>
                </a:cubicBezTo>
                <a:cubicBezTo>
                  <a:pt x="13310" y="136704"/>
                  <a:pt x="13277" y="137638"/>
                  <a:pt x="13810" y="138139"/>
                </a:cubicBezTo>
                <a:cubicBezTo>
                  <a:pt x="13907" y="138226"/>
                  <a:pt x="13997" y="138265"/>
                  <a:pt x="14080" y="138265"/>
                </a:cubicBezTo>
                <a:cubicBezTo>
                  <a:pt x="14629" y="138265"/>
                  <a:pt x="14895" y="136585"/>
                  <a:pt x="15011" y="136237"/>
                </a:cubicBezTo>
                <a:cubicBezTo>
                  <a:pt x="15345" y="135070"/>
                  <a:pt x="15712" y="133936"/>
                  <a:pt x="15812" y="132735"/>
                </a:cubicBezTo>
                <a:cubicBezTo>
                  <a:pt x="15845" y="131901"/>
                  <a:pt x="15945" y="131067"/>
                  <a:pt x="15978" y="130233"/>
                </a:cubicBezTo>
                <a:cubicBezTo>
                  <a:pt x="16012" y="129799"/>
                  <a:pt x="16012" y="129366"/>
                  <a:pt x="16045" y="128965"/>
                </a:cubicBezTo>
                <a:cubicBezTo>
                  <a:pt x="16145" y="128632"/>
                  <a:pt x="16312" y="128365"/>
                  <a:pt x="16379" y="128065"/>
                </a:cubicBezTo>
                <a:cubicBezTo>
                  <a:pt x="17146" y="126430"/>
                  <a:pt x="19014" y="125530"/>
                  <a:pt x="19781" y="123895"/>
                </a:cubicBezTo>
                <a:cubicBezTo>
                  <a:pt x="20715" y="121860"/>
                  <a:pt x="19648" y="119292"/>
                  <a:pt x="20515" y="117224"/>
                </a:cubicBezTo>
                <a:cubicBezTo>
                  <a:pt x="21482" y="114922"/>
                  <a:pt x="24518" y="113754"/>
                  <a:pt x="24952" y="111286"/>
                </a:cubicBezTo>
                <a:cubicBezTo>
                  <a:pt x="25152" y="110018"/>
                  <a:pt x="24551" y="108751"/>
                  <a:pt x="24318" y="107450"/>
                </a:cubicBezTo>
                <a:cubicBezTo>
                  <a:pt x="23884" y="105215"/>
                  <a:pt x="24685" y="102780"/>
                  <a:pt x="26353" y="101212"/>
                </a:cubicBezTo>
                <a:cubicBezTo>
                  <a:pt x="27353" y="100278"/>
                  <a:pt x="28621" y="99611"/>
                  <a:pt x="29521" y="98610"/>
                </a:cubicBezTo>
                <a:cubicBezTo>
                  <a:pt x="31690" y="96209"/>
                  <a:pt x="31289" y="92739"/>
                  <a:pt x="31223" y="89771"/>
                </a:cubicBezTo>
                <a:cubicBezTo>
                  <a:pt x="31156" y="81164"/>
                  <a:pt x="31823" y="72992"/>
                  <a:pt x="35226" y="64920"/>
                </a:cubicBezTo>
                <a:cubicBezTo>
                  <a:pt x="37727" y="59015"/>
                  <a:pt x="36627" y="52077"/>
                  <a:pt x="36460" y="45873"/>
                </a:cubicBezTo>
                <a:cubicBezTo>
                  <a:pt x="36293" y="39468"/>
                  <a:pt x="36960" y="32997"/>
                  <a:pt x="38361" y="26692"/>
                </a:cubicBezTo>
                <a:cubicBezTo>
                  <a:pt x="39362" y="22356"/>
                  <a:pt x="40696" y="18053"/>
                  <a:pt x="41230" y="13649"/>
                </a:cubicBezTo>
                <a:cubicBezTo>
                  <a:pt x="41563" y="10681"/>
                  <a:pt x="41497" y="7645"/>
                  <a:pt x="40196" y="5077"/>
                </a:cubicBezTo>
                <a:cubicBezTo>
                  <a:pt x="38612" y="2006"/>
                  <a:pt x="35243" y="0"/>
                  <a:pt x="31818" y="0"/>
                </a:cubicBezTo>
                <a:close/>
              </a:path>
            </a:pathLst>
          </a:custGeom>
          <a:solidFill>
            <a:schemeClr val="dk1">
              <a:alpha val="78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p:cNvSpPr/>
          <p:nvPr/>
        </p:nvSpPr>
        <p:spPr>
          <a:xfrm>
            <a:off x="1118955" y="4318025"/>
            <a:ext cx="520462" cy="350134"/>
          </a:xfrm>
          <a:custGeom>
            <a:avLst/>
            <a:gdLst/>
            <a:ahLst/>
            <a:cxnLst/>
            <a:rect l="l" t="t" r="r" b="b"/>
            <a:pathLst>
              <a:path w="46501" h="39363" extrusionOk="0">
                <a:moveTo>
                  <a:pt x="18013" y="1"/>
                </a:moveTo>
                <a:lnTo>
                  <a:pt x="18013" y="16146"/>
                </a:lnTo>
                <a:lnTo>
                  <a:pt x="15678" y="16146"/>
                </a:lnTo>
                <a:lnTo>
                  <a:pt x="15678" y="23585"/>
                </a:lnTo>
                <a:lnTo>
                  <a:pt x="1" y="23585"/>
                </a:lnTo>
                <a:lnTo>
                  <a:pt x="1" y="34926"/>
                </a:lnTo>
                <a:lnTo>
                  <a:pt x="46500" y="39362"/>
                </a:lnTo>
                <a:lnTo>
                  <a:pt x="46500" y="29656"/>
                </a:lnTo>
                <a:lnTo>
                  <a:pt x="31356" y="29656"/>
                </a:lnTo>
                <a:lnTo>
                  <a:pt x="31356" y="16146"/>
                </a:lnTo>
                <a:lnTo>
                  <a:pt x="21649" y="16146"/>
                </a:lnTo>
                <a:lnTo>
                  <a:pt x="216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p:cNvSpPr/>
          <p:nvPr/>
        </p:nvSpPr>
        <p:spPr>
          <a:xfrm>
            <a:off x="2722455" y="4318025"/>
            <a:ext cx="520462" cy="350134"/>
          </a:xfrm>
          <a:custGeom>
            <a:avLst/>
            <a:gdLst/>
            <a:ahLst/>
            <a:cxnLst/>
            <a:rect l="l" t="t" r="r" b="b"/>
            <a:pathLst>
              <a:path w="46501" h="39363" extrusionOk="0">
                <a:moveTo>
                  <a:pt x="18013" y="1"/>
                </a:moveTo>
                <a:lnTo>
                  <a:pt x="18013" y="16146"/>
                </a:lnTo>
                <a:lnTo>
                  <a:pt x="15678" y="16146"/>
                </a:lnTo>
                <a:lnTo>
                  <a:pt x="15678" y="23585"/>
                </a:lnTo>
                <a:lnTo>
                  <a:pt x="1" y="23585"/>
                </a:lnTo>
                <a:lnTo>
                  <a:pt x="1" y="34926"/>
                </a:lnTo>
                <a:lnTo>
                  <a:pt x="46500" y="39362"/>
                </a:lnTo>
                <a:lnTo>
                  <a:pt x="46500" y="29656"/>
                </a:lnTo>
                <a:lnTo>
                  <a:pt x="31356" y="29656"/>
                </a:lnTo>
                <a:lnTo>
                  <a:pt x="31356" y="16146"/>
                </a:lnTo>
                <a:lnTo>
                  <a:pt x="21649" y="16146"/>
                </a:lnTo>
                <a:lnTo>
                  <a:pt x="216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2"/>
          <p:cNvSpPr/>
          <p:nvPr/>
        </p:nvSpPr>
        <p:spPr>
          <a:xfrm>
            <a:off x="4325955" y="4318025"/>
            <a:ext cx="520462" cy="350134"/>
          </a:xfrm>
          <a:custGeom>
            <a:avLst/>
            <a:gdLst/>
            <a:ahLst/>
            <a:cxnLst/>
            <a:rect l="l" t="t" r="r" b="b"/>
            <a:pathLst>
              <a:path w="46501" h="39363" extrusionOk="0">
                <a:moveTo>
                  <a:pt x="18013" y="1"/>
                </a:moveTo>
                <a:lnTo>
                  <a:pt x="18013" y="16146"/>
                </a:lnTo>
                <a:lnTo>
                  <a:pt x="15678" y="16146"/>
                </a:lnTo>
                <a:lnTo>
                  <a:pt x="15678" y="23585"/>
                </a:lnTo>
                <a:lnTo>
                  <a:pt x="1" y="23585"/>
                </a:lnTo>
                <a:lnTo>
                  <a:pt x="1" y="34926"/>
                </a:lnTo>
                <a:lnTo>
                  <a:pt x="46500" y="39362"/>
                </a:lnTo>
                <a:lnTo>
                  <a:pt x="46500" y="29656"/>
                </a:lnTo>
                <a:lnTo>
                  <a:pt x="31356" y="29656"/>
                </a:lnTo>
                <a:lnTo>
                  <a:pt x="31356" y="16146"/>
                </a:lnTo>
                <a:lnTo>
                  <a:pt x="21649" y="16146"/>
                </a:lnTo>
                <a:lnTo>
                  <a:pt x="216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7" name="Google Shape;1137;p42"/>
          <p:cNvGrpSpPr/>
          <p:nvPr/>
        </p:nvGrpSpPr>
        <p:grpSpPr>
          <a:xfrm>
            <a:off x="7518750" y="4092925"/>
            <a:ext cx="520500" cy="622605"/>
            <a:chOff x="7518750" y="4092925"/>
            <a:chExt cx="520500" cy="622605"/>
          </a:xfrm>
        </p:grpSpPr>
        <p:sp>
          <p:nvSpPr>
            <p:cNvPr id="1138" name="Google Shape;1138;p42"/>
            <p:cNvSpPr/>
            <p:nvPr/>
          </p:nvSpPr>
          <p:spPr>
            <a:xfrm>
              <a:off x="7518750" y="4625530"/>
              <a:ext cx="520500" cy="90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
          <p:nvSpPr>
            <p:cNvPr id="1139" name="Google Shape;1139;p42"/>
            <p:cNvSpPr/>
            <p:nvPr/>
          </p:nvSpPr>
          <p:spPr>
            <a:xfrm flipH="1">
              <a:off x="7698318" y="4092925"/>
              <a:ext cx="88182" cy="282304"/>
            </a:xfrm>
            <a:custGeom>
              <a:avLst/>
              <a:gdLst/>
              <a:ahLst/>
              <a:cxnLst/>
              <a:rect l="l" t="t" r="r" b="b"/>
              <a:pathLst>
                <a:path w="46534" h="89266" extrusionOk="0">
                  <a:moveTo>
                    <a:pt x="14608" y="0"/>
                  </a:moveTo>
                  <a:cubicBezTo>
                    <a:pt x="12717" y="0"/>
                    <a:pt x="10843" y="228"/>
                    <a:pt x="9040" y="797"/>
                  </a:cubicBezTo>
                  <a:cubicBezTo>
                    <a:pt x="5337" y="2031"/>
                    <a:pt x="2002" y="4867"/>
                    <a:pt x="1034" y="8669"/>
                  </a:cubicBezTo>
                  <a:cubicBezTo>
                    <a:pt x="0" y="12739"/>
                    <a:pt x="1334" y="16542"/>
                    <a:pt x="3202" y="20077"/>
                  </a:cubicBezTo>
                  <a:cubicBezTo>
                    <a:pt x="4570" y="22679"/>
                    <a:pt x="5971" y="25581"/>
                    <a:pt x="6638" y="28450"/>
                  </a:cubicBezTo>
                  <a:cubicBezTo>
                    <a:pt x="7239" y="31219"/>
                    <a:pt x="7472" y="34054"/>
                    <a:pt x="8239" y="36789"/>
                  </a:cubicBezTo>
                  <a:cubicBezTo>
                    <a:pt x="10341" y="43861"/>
                    <a:pt x="14544" y="48731"/>
                    <a:pt x="18347" y="54769"/>
                  </a:cubicBezTo>
                  <a:cubicBezTo>
                    <a:pt x="20415" y="58071"/>
                    <a:pt x="21882" y="61974"/>
                    <a:pt x="21149" y="65777"/>
                  </a:cubicBezTo>
                  <a:cubicBezTo>
                    <a:pt x="20548" y="68579"/>
                    <a:pt x="18847" y="71081"/>
                    <a:pt x="18714" y="73916"/>
                  </a:cubicBezTo>
                  <a:cubicBezTo>
                    <a:pt x="18513" y="78152"/>
                    <a:pt x="21549" y="81755"/>
                    <a:pt x="21215" y="85991"/>
                  </a:cubicBezTo>
                  <a:cubicBezTo>
                    <a:pt x="21149" y="86992"/>
                    <a:pt x="20515" y="88760"/>
                    <a:pt x="21716" y="89160"/>
                  </a:cubicBezTo>
                  <a:cubicBezTo>
                    <a:pt x="21916" y="89232"/>
                    <a:pt x="22100" y="89265"/>
                    <a:pt x="22268" y="89265"/>
                  </a:cubicBezTo>
                  <a:cubicBezTo>
                    <a:pt x="23972" y="89265"/>
                    <a:pt x="24072" y="85862"/>
                    <a:pt x="23951" y="84891"/>
                  </a:cubicBezTo>
                  <a:cubicBezTo>
                    <a:pt x="23450" y="80154"/>
                    <a:pt x="23250" y="74917"/>
                    <a:pt x="26219" y="71181"/>
                  </a:cubicBezTo>
                  <a:cubicBezTo>
                    <a:pt x="27653" y="69446"/>
                    <a:pt x="29688" y="68179"/>
                    <a:pt x="30922" y="66344"/>
                  </a:cubicBezTo>
                  <a:cubicBezTo>
                    <a:pt x="32690" y="63809"/>
                    <a:pt x="32757" y="60473"/>
                    <a:pt x="33191" y="57404"/>
                  </a:cubicBezTo>
                  <a:cubicBezTo>
                    <a:pt x="33858" y="52501"/>
                    <a:pt x="35526" y="47797"/>
                    <a:pt x="38094" y="43628"/>
                  </a:cubicBezTo>
                  <a:cubicBezTo>
                    <a:pt x="40863" y="39158"/>
                    <a:pt x="44032" y="35088"/>
                    <a:pt x="45366" y="29918"/>
                  </a:cubicBezTo>
                  <a:cubicBezTo>
                    <a:pt x="46533" y="25548"/>
                    <a:pt x="46233" y="20878"/>
                    <a:pt x="44665" y="16608"/>
                  </a:cubicBezTo>
                  <a:cubicBezTo>
                    <a:pt x="43431" y="13339"/>
                    <a:pt x="41430" y="10270"/>
                    <a:pt x="38761" y="7902"/>
                  </a:cubicBezTo>
                  <a:cubicBezTo>
                    <a:pt x="33658" y="3299"/>
                    <a:pt x="27153" y="1998"/>
                    <a:pt x="20582" y="630"/>
                  </a:cubicBezTo>
                  <a:cubicBezTo>
                    <a:pt x="18613" y="254"/>
                    <a:pt x="16601" y="0"/>
                    <a:pt x="14608" y="0"/>
                  </a:cubicBezTo>
                  <a:close/>
                </a:path>
              </a:pathLst>
            </a:custGeom>
            <a:solidFill>
              <a:schemeClr val="dk1">
                <a:alpha val="78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p:cNvSpPr/>
            <p:nvPr/>
          </p:nvSpPr>
          <p:spPr>
            <a:xfrm>
              <a:off x="7518755" y="4318025"/>
              <a:ext cx="520462" cy="350134"/>
            </a:xfrm>
            <a:custGeom>
              <a:avLst/>
              <a:gdLst/>
              <a:ahLst/>
              <a:cxnLst/>
              <a:rect l="l" t="t" r="r" b="b"/>
              <a:pathLst>
                <a:path w="46501" h="39363" extrusionOk="0">
                  <a:moveTo>
                    <a:pt x="18013" y="1"/>
                  </a:moveTo>
                  <a:lnTo>
                    <a:pt x="18013" y="16146"/>
                  </a:lnTo>
                  <a:lnTo>
                    <a:pt x="15678" y="16146"/>
                  </a:lnTo>
                  <a:lnTo>
                    <a:pt x="15678" y="23585"/>
                  </a:lnTo>
                  <a:lnTo>
                    <a:pt x="1" y="23585"/>
                  </a:lnTo>
                  <a:lnTo>
                    <a:pt x="1" y="34926"/>
                  </a:lnTo>
                  <a:lnTo>
                    <a:pt x="46500" y="39362"/>
                  </a:lnTo>
                  <a:lnTo>
                    <a:pt x="46500" y="29656"/>
                  </a:lnTo>
                  <a:lnTo>
                    <a:pt x="31356" y="29656"/>
                  </a:lnTo>
                  <a:lnTo>
                    <a:pt x="31356" y="16146"/>
                  </a:lnTo>
                  <a:lnTo>
                    <a:pt x="21649" y="16146"/>
                  </a:lnTo>
                  <a:lnTo>
                    <a:pt x="216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42"/>
          <p:cNvGrpSpPr/>
          <p:nvPr/>
        </p:nvGrpSpPr>
        <p:grpSpPr>
          <a:xfrm>
            <a:off x="5915250" y="3906675"/>
            <a:ext cx="520500" cy="808855"/>
            <a:chOff x="5965850" y="3906675"/>
            <a:chExt cx="520500" cy="808855"/>
          </a:xfrm>
        </p:grpSpPr>
        <p:sp>
          <p:nvSpPr>
            <p:cNvPr id="1142" name="Google Shape;1142;p42"/>
            <p:cNvSpPr/>
            <p:nvPr/>
          </p:nvSpPr>
          <p:spPr>
            <a:xfrm>
              <a:off x="5965850" y="4625530"/>
              <a:ext cx="520500" cy="90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a:p>
          </p:txBody>
        </p:sp>
        <p:sp>
          <p:nvSpPr>
            <p:cNvPr id="1143" name="Google Shape;1143;p42"/>
            <p:cNvSpPr/>
            <p:nvPr/>
          </p:nvSpPr>
          <p:spPr>
            <a:xfrm>
              <a:off x="6165825" y="3906675"/>
              <a:ext cx="131600" cy="499164"/>
            </a:xfrm>
            <a:custGeom>
              <a:avLst/>
              <a:gdLst/>
              <a:ahLst/>
              <a:cxnLst/>
              <a:rect l="l" t="t" r="r" b="b"/>
              <a:pathLst>
                <a:path w="40997" h="94763" extrusionOk="0">
                  <a:moveTo>
                    <a:pt x="16063" y="1"/>
                  </a:moveTo>
                  <a:cubicBezTo>
                    <a:pt x="15189" y="1"/>
                    <a:pt x="14316" y="35"/>
                    <a:pt x="13443" y="106"/>
                  </a:cubicBezTo>
                  <a:cubicBezTo>
                    <a:pt x="11075" y="306"/>
                    <a:pt x="8640" y="806"/>
                    <a:pt x="6805" y="2307"/>
                  </a:cubicBezTo>
                  <a:cubicBezTo>
                    <a:pt x="5404" y="3508"/>
                    <a:pt x="4470" y="5476"/>
                    <a:pt x="4771" y="7278"/>
                  </a:cubicBezTo>
                  <a:cubicBezTo>
                    <a:pt x="4470" y="7978"/>
                    <a:pt x="4337" y="8812"/>
                    <a:pt x="4404" y="9613"/>
                  </a:cubicBezTo>
                  <a:cubicBezTo>
                    <a:pt x="4470" y="11381"/>
                    <a:pt x="5271" y="13048"/>
                    <a:pt x="5938" y="14716"/>
                  </a:cubicBezTo>
                  <a:cubicBezTo>
                    <a:pt x="6572" y="16284"/>
                    <a:pt x="7139" y="17885"/>
                    <a:pt x="7339" y="19553"/>
                  </a:cubicBezTo>
                  <a:cubicBezTo>
                    <a:pt x="7839" y="24390"/>
                    <a:pt x="5137" y="28660"/>
                    <a:pt x="4637" y="33330"/>
                  </a:cubicBezTo>
                  <a:cubicBezTo>
                    <a:pt x="4070" y="38333"/>
                    <a:pt x="6071" y="43470"/>
                    <a:pt x="7773" y="48040"/>
                  </a:cubicBezTo>
                  <a:cubicBezTo>
                    <a:pt x="9274" y="52076"/>
                    <a:pt x="10575" y="56513"/>
                    <a:pt x="9307" y="60582"/>
                  </a:cubicBezTo>
                  <a:cubicBezTo>
                    <a:pt x="7973" y="64986"/>
                    <a:pt x="4637" y="67888"/>
                    <a:pt x="5571" y="72758"/>
                  </a:cubicBezTo>
                  <a:cubicBezTo>
                    <a:pt x="5971" y="74926"/>
                    <a:pt x="6505" y="77228"/>
                    <a:pt x="5571" y="79363"/>
                  </a:cubicBezTo>
                  <a:cubicBezTo>
                    <a:pt x="4670" y="81264"/>
                    <a:pt x="2736" y="82398"/>
                    <a:pt x="1735" y="84233"/>
                  </a:cubicBezTo>
                  <a:cubicBezTo>
                    <a:pt x="0" y="87335"/>
                    <a:pt x="401" y="90771"/>
                    <a:pt x="1635" y="93940"/>
                  </a:cubicBezTo>
                  <a:cubicBezTo>
                    <a:pt x="1783" y="94325"/>
                    <a:pt x="2063" y="94762"/>
                    <a:pt x="2427" y="94762"/>
                  </a:cubicBezTo>
                  <a:cubicBezTo>
                    <a:pt x="2473" y="94762"/>
                    <a:pt x="2520" y="94755"/>
                    <a:pt x="2569" y="94740"/>
                  </a:cubicBezTo>
                  <a:cubicBezTo>
                    <a:pt x="2836" y="94673"/>
                    <a:pt x="2969" y="94273"/>
                    <a:pt x="3003" y="94006"/>
                  </a:cubicBezTo>
                  <a:cubicBezTo>
                    <a:pt x="3436" y="91938"/>
                    <a:pt x="3269" y="89703"/>
                    <a:pt x="4137" y="87769"/>
                  </a:cubicBezTo>
                  <a:cubicBezTo>
                    <a:pt x="4937" y="86034"/>
                    <a:pt x="6505" y="84700"/>
                    <a:pt x="7773" y="83265"/>
                  </a:cubicBezTo>
                  <a:cubicBezTo>
                    <a:pt x="9407" y="81397"/>
                    <a:pt x="10608" y="79162"/>
                    <a:pt x="11275" y="76761"/>
                  </a:cubicBezTo>
                  <a:cubicBezTo>
                    <a:pt x="12810" y="71357"/>
                    <a:pt x="12810" y="67020"/>
                    <a:pt x="17580" y="63318"/>
                  </a:cubicBezTo>
                  <a:cubicBezTo>
                    <a:pt x="19448" y="61850"/>
                    <a:pt x="21482" y="60582"/>
                    <a:pt x="23017" y="58781"/>
                  </a:cubicBezTo>
                  <a:cubicBezTo>
                    <a:pt x="25986" y="55445"/>
                    <a:pt x="25952" y="51209"/>
                    <a:pt x="26152" y="47039"/>
                  </a:cubicBezTo>
                  <a:cubicBezTo>
                    <a:pt x="26419" y="42636"/>
                    <a:pt x="27754" y="38767"/>
                    <a:pt x="30589" y="35398"/>
                  </a:cubicBezTo>
                  <a:cubicBezTo>
                    <a:pt x="33458" y="31995"/>
                    <a:pt x="37027" y="28993"/>
                    <a:pt x="38862" y="24857"/>
                  </a:cubicBezTo>
                  <a:cubicBezTo>
                    <a:pt x="40996" y="20053"/>
                    <a:pt x="40363" y="14449"/>
                    <a:pt x="37961" y="9846"/>
                  </a:cubicBezTo>
                  <a:cubicBezTo>
                    <a:pt x="37160" y="8312"/>
                    <a:pt x="36160" y="6877"/>
                    <a:pt x="34925" y="5710"/>
                  </a:cubicBezTo>
                  <a:cubicBezTo>
                    <a:pt x="33291" y="4275"/>
                    <a:pt x="31289" y="3308"/>
                    <a:pt x="29288" y="2507"/>
                  </a:cubicBezTo>
                  <a:cubicBezTo>
                    <a:pt x="25069" y="915"/>
                    <a:pt x="20569" y="1"/>
                    <a:pt x="16063" y="1"/>
                  </a:cubicBezTo>
                  <a:close/>
                </a:path>
              </a:pathLst>
            </a:custGeom>
            <a:solidFill>
              <a:schemeClr val="dk1">
                <a:alpha val="78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2"/>
            <p:cNvSpPr/>
            <p:nvPr/>
          </p:nvSpPr>
          <p:spPr>
            <a:xfrm>
              <a:off x="5965880" y="4318025"/>
              <a:ext cx="520462" cy="350134"/>
            </a:xfrm>
            <a:custGeom>
              <a:avLst/>
              <a:gdLst/>
              <a:ahLst/>
              <a:cxnLst/>
              <a:rect l="l" t="t" r="r" b="b"/>
              <a:pathLst>
                <a:path w="46501" h="39363" extrusionOk="0">
                  <a:moveTo>
                    <a:pt x="18013" y="1"/>
                  </a:moveTo>
                  <a:lnTo>
                    <a:pt x="18013" y="16146"/>
                  </a:lnTo>
                  <a:lnTo>
                    <a:pt x="15678" y="16146"/>
                  </a:lnTo>
                  <a:lnTo>
                    <a:pt x="15678" y="23585"/>
                  </a:lnTo>
                  <a:lnTo>
                    <a:pt x="1" y="23585"/>
                  </a:lnTo>
                  <a:lnTo>
                    <a:pt x="1" y="34926"/>
                  </a:lnTo>
                  <a:lnTo>
                    <a:pt x="46500" y="39362"/>
                  </a:lnTo>
                  <a:lnTo>
                    <a:pt x="46500" y="29656"/>
                  </a:lnTo>
                  <a:lnTo>
                    <a:pt x="31356" y="29656"/>
                  </a:lnTo>
                  <a:lnTo>
                    <a:pt x="31356" y="16146"/>
                  </a:lnTo>
                  <a:lnTo>
                    <a:pt x="21649" y="16146"/>
                  </a:lnTo>
                  <a:lnTo>
                    <a:pt x="216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42"/>
          <p:cNvSpPr txBox="1">
            <a:spLocks noGrp="1"/>
          </p:cNvSpPr>
          <p:nvPr>
            <p:ph type="subTitle" idx="7"/>
          </p:nvPr>
        </p:nvSpPr>
        <p:spPr>
          <a:xfrm>
            <a:off x="3520956" y="2243268"/>
            <a:ext cx="1603500" cy="952494"/>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 typeface="Arial" panose="020B0604020202020204" pitchFamily="34" charset="0"/>
              <a:buChar char="•"/>
            </a:pPr>
            <a:r>
              <a:rPr lang="en-GB" dirty="0"/>
              <a:t>VARMA</a:t>
            </a:r>
          </a:p>
          <a:p>
            <a:pPr marL="285750" lvl="0" indent="-285750" algn="ctr" rtl="0">
              <a:spcBef>
                <a:spcPts val="0"/>
              </a:spcBef>
              <a:spcAft>
                <a:spcPts val="0"/>
              </a:spcAft>
              <a:buFont typeface="Arial" panose="020B0604020202020204" pitchFamily="34" charset="0"/>
              <a:buChar char="•"/>
            </a:pPr>
            <a:r>
              <a:rPr lang="en-GB" dirty="0"/>
              <a:t>VARMAX</a:t>
            </a:r>
            <a:endParaRPr dirty="0"/>
          </a:p>
        </p:txBody>
      </p:sp>
      <p:sp>
        <p:nvSpPr>
          <p:cNvPr id="1147" name="Google Shape;1147;p42"/>
          <p:cNvSpPr txBox="1">
            <a:spLocks noGrp="1"/>
          </p:cNvSpPr>
          <p:nvPr>
            <p:ph type="subTitle" idx="8"/>
          </p:nvPr>
        </p:nvSpPr>
        <p:spPr>
          <a:xfrm>
            <a:off x="5633992" y="2243262"/>
            <a:ext cx="1603500" cy="952500"/>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 typeface="Arial" panose="020B0604020202020204" pitchFamily="34" charset="0"/>
              <a:buChar char="•"/>
            </a:pPr>
            <a:r>
              <a:rPr lang="en-GB" dirty="0"/>
              <a:t>UCM</a:t>
            </a:r>
          </a:p>
          <a:p>
            <a:pPr marL="285750" lvl="0" indent="-285750" algn="ctr" rtl="0">
              <a:spcBef>
                <a:spcPts val="0"/>
              </a:spcBef>
              <a:spcAft>
                <a:spcPts val="0"/>
              </a:spcAft>
              <a:buFont typeface="Arial" panose="020B0604020202020204" pitchFamily="34" charset="0"/>
              <a:buChar char="•"/>
            </a:pPr>
            <a:r>
              <a:rPr lang="en-GB" dirty="0"/>
              <a:t>UCMX</a:t>
            </a:r>
            <a:endParaRPr dirty="0"/>
          </a:p>
        </p:txBody>
      </p:sp>
      <p:sp>
        <p:nvSpPr>
          <p:cNvPr id="1148" name="Google Shape;1148;p42"/>
          <p:cNvSpPr txBox="1">
            <a:spLocks noGrp="1"/>
          </p:cNvSpPr>
          <p:nvPr>
            <p:ph type="subTitle" idx="9"/>
          </p:nvPr>
        </p:nvSpPr>
        <p:spPr>
          <a:xfrm>
            <a:off x="7490355" y="2152379"/>
            <a:ext cx="1603500" cy="952500"/>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 typeface="Arial" panose="020B0604020202020204" pitchFamily="34" charset="0"/>
              <a:buChar char="•"/>
            </a:pPr>
            <a:r>
              <a:rPr lang="en-GB" dirty="0"/>
              <a:t>RMSE</a:t>
            </a:r>
          </a:p>
          <a:p>
            <a:pPr marL="285750" lvl="0" indent="-285750" algn="ctr" rtl="0">
              <a:spcBef>
                <a:spcPts val="0"/>
              </a:spcBef>
              <a:spcAft>
                <a:spcPts val="0"/>
              </a:spcAft>
              <a:buFont typeface="Arial" panose="020B0604020202020204" pitchFamily="34" charset="0"/>
              <a:buChar char="•"/>
            </a:pPr>
            <a:r>
              <a:rPr lang="en-GB" dirty="0"/>
              <a:t>AIC</a:t>
            </a:r>
          </a:p>
          <a:p>
            <a:pPr marL="285750" lvl="0" indent="-285750" algn="ctr" rtl="0">
              <a:spcBef>
                <a:spcPts val="0"/>
              </a:spcBef>
              <a:spcAft>
                <a:spcPts val="0"/>
              </a:spcAft>
              <a:buFont typeface="Arial" panose="020B0604020202020204" pitchFamily="34" charset="0"/>
              <a:buChar char="•"/>
            </a:pPr>
            <a:r>
              <a:rPr lang="en-GB" dirty="0"/>
              <a:t>BIC</a:t>
            </a:r>
            <a:endParaRPr dirty="0"/>
          </a:p>
        </p:txBody>
      </p:sp>
      <p:sp>
        <p:nvSpPr>
          <p:cNvPr id="1149" name="Google Shape;1149;p42"/>
          <p:cNvSpPr txBox="1">
            <a:spLocks noGrp="1"/>
          </p:cNvSpPr>
          <p:nvPr>
            <p:ph type="subTitle" idx="13"/>
          </p:nvPr>
        </p:nvSpPr>
        <p:spPr>
          <a:xfrm>
            <a:off x="1761" y="2135960"/>
            <a:ext cx="1603500" cy="952500"/>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 typeface="Arial" panose="020B0604020202020204" pitchFamily="34" charset="0"/>
              <a:buChar char="•"/>
            </a:pPr>
            <a:r>
              <a:rPr lang="en-SG" dirty="0"/>
              <a:t>Exponential Smoothing</a:t>
            </a:r>
          </a:p>
          <a:p>
            <a:pPr marL="285750" lvl="0" indent="-285750" algn="ctr" rtl="0">
              <a:spcBef>
                <a:spcPts val="0"/>
              </a:spcBef>
              <a:spcAft>
                <a:spcPts val="0"/>
              </a:spcAft>
              <a:buFont typeface="Arial" panose="020B0604020202020204" pitchFamily="34" charset="0"/>
              <a:buChar char="•"/>
            </a:pPr>
            <a:r>
              <a:rPr lang="en-SG" dirty="0"/>
              <a:t>Holt-Winters</a:t>
            </a:r>
            <a:endParaRPr dirty="0"/>
          </a:p>
        </p:txBody>
      </p:sp>
      <p:sp>
        <p:nvSpPr>
          <p:cNvPr id="11" name="Google Shape;1119;p42">
            <a:extLst>
              <a:ext uri="{FF2B5EF4-FFF2-40B4-BE49-F238E27FC236}">
                <a16:creationId xmlns:a16="http://schemas.microsoft.com/office/drawing/2014/main" id="{0572DBBC-4289-2825-48BD-BD0A8CAE9D91}"/>
              </a:ext>
            </a:extLst>
          </p:cNvPr>
          <p:cNvSpPr txBox="1">
            <a:spLocks/>
          </p:cNvSpPr>
          <p:nvPr/>
        </p:nvSpPr>
        <p:spPr>
          <a:xfrm>
            <a:off x="1994484" y="1677560"/>
            <a:ext cx="933000" cy="45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rlow SemiBold"/>
              <a:buNone/>
              <a:defRPr sz="1800" b="0" i="0" u="none" strike="noStrike" cap="none">
                <a:solidFill>
                  <a:schemeClr val="dk1"/>
                </a:solidFill>
                <a:latin typeface="Barlow Medium"/>
                <a:ea typeface="Barlow Medium"/>
                <a:cs typeface="Barlow Medium"/>
                <a:sym typeface="Barlow Medium"/>
              </a:defRPr>
            </a:lvl1pPr>
            <a:lvl2pPr marR="0" lvl="1" algn="ctr" rtl="0">
              <a:lnSpc>
                <a:spcPct val="100000"/>
              </a:lnSpc>
              <a:spcBef>
                <a:spcPts val="0"/>
              </a:spcBef>
              <a:spcAft>
                <a:spcPts val="0"/>
              </a:spcAft>
              <a:buClr>
                <a:schemeClr val="dk1"/>
              </a:buClr>
              <a:buSzPts val="3000"/>
              <a:buFont typeface="Barlow SemiBold"/>
              <a:buNone/>
              <a:defRPr sz="3000" b="0" i="0" u="none" strike="noStrike" cap="none">
                <a:solidFill>
                  <a:schemeClr val="dk1"/>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1"/>
              </a:buClr>
              <a:buSzPts val="3000"/>
              <a:buFont typeface="Barlow SemiBold"/>
              <a:buNone/>
              <a:defRPr sz="3000" b="0" i="0" u="none" strike="noStrike" cap="none">
                <a:solidFill>
                  <a:schemeClr val="dk1"/>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1"/>
              </a:buClr>
              <a:buSzPts val="3000"/>
              <a:buFont typeface="Barlow SemiBold"/>
              <a:buNone/>
              <a:defRPr sz="3000" b="0" i="0" u="none" strike="noStrike" cap="none">
                <a:solidFill>
                  <a:schemeClr val="dk1"/>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1"/>
              </a:buClr>
              <a:buSzPts val="3000"/>
              <a:buFont typeface="Barlow SemiBold"/>
              <a:buNone/>
              <a:defRPr sz="3000" b="0" i="0" u="none" strike="noStrike" cap="none">
                <a:solidFill>
                  <a:schemeClr val="dk1"/>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1"/>
              </a:buClr>
              <a:buSzPts val="3000"/>
              <a:buFont typeface="Barlow SemiBold"/>
              <a:buNone/>
              <a:defRPr sz="3000" b="0" i="0" u="none" strike="noStrike" cap="none">
                <a:solidFill>
                  <a:schemeClr val="dk1"/>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1"/>
              </a:buClr>
              <a:buSzPts val="3000"/>
              <a:buFont typeface="Barlow SemiBold"/>
              <a:buNone/>
              <a:defRPr sz="3000" b="0" i="0" u="none" strike="noStrike" cap="none">
                <a:solidFill>
                  <a:schemeClr val="dk1"/>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1"/>
              </a:buClr>
              <a:buSzPts val="3000"/>
              <a:buFont typeface="Barlow SemiBold"/>
              <a:buNone/>
              <a:defRPr sz="3000" b="0" i="0" u="none" strike="noStrike" cap="none">
                <a:solidFill>
                  <a:schemeClr val="dk1"/>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1"/>
              </a:buClr>
              <a:buSzPts val="3000"/>
              <a:buFont typeface="Barlow SemiBold"/>
              <a:buNone/>
              <a:defRPr sz="3000" b="0" i="0" u="none" strike="noStrike" cap="none">
                <a:solidFill>
                  <a:schemeClr val="dk1"/>
                </a:solidFill>
                <a:latin typeface="Barlow SemiBold"/>
                <a:ea typeface="Barlow SemiBold"/>
                <a:cs typeface="Barlow SemiBold"/>
                <a:sym typeface="Barlow SemiBold"/>
              </a:defRPr>
            </a:lvl9pPr>
          </a:lstStyle>
          <a:p>
            <a:r>
              <a:rPr lang="en-GB" dirty="0">
                <a:latin typeface="Barlow SemiBold"/>
                <a:ea typeface="Barlow SemiBold"/>
                <a:cs typeface="Barlow SemiBold"/>
                <a:sym typeface="Barlow SemiBold"/>
              </a:rPr>
              <a:t>ARIMA family</a:t>
            </a:r>
          </a:p>
        </p:txBody>
      </p:sp>
      <p:sp>
        <p:nvSpPr>
          <p:cNvPr id="12" name="Google Shape;1149;p42">
            <a:extLst>
              <a:ext uri="{FF2B5EF4-FFF2-40B4-BE49-F238E27FC236}">
                <a16:creationId xmlns:a16="http://schemas.microsoft.com/office/drawing/2014/main" id="{BE54E8DE-F9D6-1CDA-1981-61C6E6A3EC7C}"/>
              </a:ext>
            </a:extLst>
          </p:cNvPr>
          <p:cNvSpPr txBox="1">
            <a:spLocks/>
          </p:cNvSpPr>
          <p:nvPr/>
        </p:nvSpPr>
        <p:spPr>
          <a:xfrm>
            <a:off x="1645043" y="2071435"/>
            <a:ext cx="1603500" cy="95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l"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l" rtl="0">
              <a:lnSpc>
                <a:spcPct val="115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l" rtl="0">
              <a:lnSpc>
                <a:spcPct val="115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l" rtl="0">
              <a:lnSpc>
                <a:spcPct val="115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l" rtl="0">
              <a:lnSpc>
                <a:spcPct val="115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l" rtl="0">
              <a:lnSpc>
                <a:spcPct val="115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l" rtl="0">
              <a:lnSpc>
                <a:spcPct val="115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l" rtl="0">
              <a:lnSpc>
                <a:spcPct val="115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buFont typeface="Arial" panose="020B0604020202020204" pitchFamily="34" charset="0"/>
              <a:buChar char="•"/>
            </a:pPr>
            <a:r>
              <a:rPr lang="en-US" dirty="0"/>
              <a:t>ARIMA, ARIMAX</a:t>
            </a:r>
          </a:p>
          <a:p>
            <a:pPr marL="285750" indent="-285750">
              <a:buFont typeface="Arial" panose="020B0604020202020204" pitchFamily="34" charset="0"/>
              <a:buChar char="•"/>
            </a:pPr>
            <a:r>
              <a:rPr lang="en-US" dirty="0"/>
              <a:t>SARIMA, SARIMAX</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95"/>
        <p:cNvGrpSpPr/>
        <p:nvPr/>
      </p:nvGrpSpPr>
      <p:grpSpPr>
        <a:xfrm>
          <a:off x="0" y="0"/>
          <a:ext cx="0" cy="0"/>
          <a:chOff x="0" y="0"/>
          <a:chExt cx="0" cy="0"/>
        </a:xfrm>
      </p:grpSpPr>
      <p:pic>
        <p:nvPicPr>
          <p:cNvPr id="5" name="Picture 4">
            <a:extLst>
              <a:ext uri="{FF2B5EF4-FFF2-40B4-BE49-F238E27FC236}">
                <a16:creationId xmlns:a16="http://schemas.microsoft.com/office/drawing/2014/main" id="{59548C2D-A620-8DBA-A6E1-DC969690B887}"/>
              </a:ext>
            </a:extLst>
          </p:cNvPr>
          <p:cNvPicPr>
            <a:picLocks noChangeAspect="1"/>
          </p:cNvPicPr>
          <p:nvPr/>
        </p:nvPicPr>
        <p:blipFill>
          <a:blip r:embed="rId3"/>
          <a:stretch>
            <a:fillRect/>
          </a:stretch>
        </p:blipFill>
        <p:spPr>
          <a:xfrm>
            <a:off x="218859" y="409447"/>
            <a:ext cx="8706281" cy="4324605"/>
          </a:xfrm>
          <a:prstGeom prst="rect">
            <a:avLst/>
          </a:prstGeom>
        </p:spPr>
      </p:pic>
    </p:spTree>
    <p:extLst>
      <p:ext uri="{BB962C8B-B14F-4D97-AF65-F5344CB8AC3E}">
        <p14:creationId xmlns:p14="http://schemas.microsoft.com/office/powerpoint/2010/main" val="3233559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63"/>
        <p:cNvGrpSpPr/>
        <p:nvPr/>
      </p:nvGrpSpPr>
      <p:grpSpPr>
        <a:xfrm>
          <a:off x="0" y="0"/>
          <a:ext cx="0" cy="0"/>
          <a:chOff x="0" y="0"/>
          <a:chExt cx="0" cy="0"/>
        </a:xfrm>
      </p:grpSpPr>
      <p:sp>
        <p:nvSpPr>
          <p:cNvPr id="1064" name="Google Shape;1064;p40"/>
          <p:cNvSpPr txBox="1">
            <a:spLocks noGrp="1"/>
          </p:cNvSpPr>
          <p:nvPr>
            <p:ph type="title" idx="17"/>
          </p:nvPr>
        </p:nvSpPr>
        <p:spPr>
          <a:xfrm>
            <a:off x="540000" y="4914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TABLE OF CONTENTS</a:t>
            </a:r>
            <a:endParaRPr/>
          </a:p>
        </p:txBody>
      </p:sp>
      <p:sp>
        <p:nvSpPr>
          <p:cNvPr id="1065" name="Google Shape;1065;p40"/>
          <p:cNvSpPr txBox="1">
            <a:spLocks noGrp="1"/>
          </p:cNvSpPr>
          <p:nvPr>
            <p:ph type="subTitle" idx="2"/>
          </p:nvPr>
        </p:nvSpPr>
        <p:spPr>
          <a:xfrm>
            <a:off x="408250" y="2251225"/>
            <a:ext cx="25956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What is the objective of this time series forecasting</a:t>
            </a:r>
            <a:endParaRPr dirty="0"/>
          </a:p>
        </p:txBody>
      </p:sp>
      <p:sp>
        <p:nvSpPr>
          <p:cNvPr id="1066" name="Google Shape;1066;p40"/>
          <p:cNvSpPr txBox="1">
            <a:spLocks noGrp="1"/>
          </p:cNvSpPr>
          <p:nvPr>
            <p:ph type="subTitle" idx="1"/>
          </p:nvPr>
        </p:nvSpPr>
        <p:spPr>
          <a:xfrm>
            <a:off x="408250" y="3811325"/>
            <a:ext cx="25956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How do we prepare our data so that its is ready for modelling?</a:t>
            </a:r>
            <a:endParaRPr dirty="0"/>
          </a:p>
        </p:txBody>
      </p:sp>
      <p:sp>
        <p:nvSpPr>
          <p:cNvPr id="1067" name="Google Shape;1067;p40"/>
          <p:cNvSpPr txBox="1">
            <a:spLocks noGrp="1"/>
          </p:cNvSpPr>
          <p:nvPr>
            <p:ph type="title"/>
          </p:nvPr>
        </p:nvSpPr>
        <p:spPr>
          <a:xfrm>
            <a:off x="1165611" y="1491575"/>
            <a:ext cx="10800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endParaRPr/>
          </a:p>
        </p:txBody>
      </p:sp>
      <p:sp>
        <p:nvSpPr>
          <p:cNvPr id="1068" name="Google Shape;1068;p40"/>
          <p:cNvSpPr txBox="1">
            <a:spLocks noGrp="1"/>
          </p:cNvSpPr>
          <p:nvPr>
            <p:ph type="subTitle" idx="3"/>
          </p:nvPr>
        </p:nvSpPr>
        <p:spPr>
          <a:xfrm>
            <a:off x="625761" y="1887375"/>
            <a:ext cx="21597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dirty="0"/>
              <a:t>Prediction Task</a:t>
            </a:r>
            <a:endParaRPr dirty="0"/>
          </a:p>
        </p:txBody>
      </p:sp>
      <p:sp>
        <p:nvSpPr>
          <p:cNvPr id="1069" name="Google Shape;1069;p40"/>
          <p:cNvSpPr txBox="1">
            <a:spLocks noGrp="1"/>
          </p:cNvSpPr>
          <p:nvPr>
            <p:ph type="subTitle" idx="4"/>
          </p:nvPr>
        </p:nvSpPr>
        <p:spPr>
          <a:xfrm>
            <a:off x="3492150" y="1887375"/>
            <a:ext cx="21597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dirty="0"/>
              <a:t>Background Research</a:t>
            </a:r>
            <a:endParaRPr dirty="0"/>
          </a:p>
        </p:txBody>
      </p:sp>
      <p:sp>
        <p:nvSpPr>
          <p:cNvPr id="1070" name="Google Shape;1070;p40"/>
          <p:cNvSpPr txBox="1">
            <a:spLocks noGrp="1"/>
          </p:cNvSpPr>
          <p:nvPr>
            <p:ph type="subTitle" idx="5"/>
          </p:nvPr>
        </p:nvSpPr>
        <p:spPr>
          <a:xfrm>
            <a:off x="6087750" y="1887375"/>
            <a:ext cx="26480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SG" dirty="0"/>
              <a:t>Exploratory Data Analysis</a:t>
            </a:r>
            <a:endParaRPr dirty="0"/>
          </a:p>
        </p:txBody>
      </p:sp>
      <p:sp>
        <p:nvSpPr>
          <p:cNvPr id="1071" name="Google Shape;1071;p40"/>
          <p:cNvSpPr txBox="1">
            <a:spLocks noGrp="1"/>
          </p:cNvSpPr>
          <p:nvPr>
            <p:ph type="subTitle" idx="6"/>
          </p:nvPr>
        </p:nvSpPr>
        <p:spPr>
          <a:xfrm>
            <a:off x="646161" y="3445175"/>
            <a:ext cx="21393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dirty="0" err="1"/>
              <a:t>Preprocessing</a:t>
            </a:r>
            <a:endParaRPr dirty="0"/>
          </a:p>
        </p:txBody>
      </p:sp>
      <p:sp>
        <p:nvSpPr>
          <p:cNvPr id="1072" name="Google Shape;1072;p40"/>
          <p:cNvSpPr txBox="1">
            <a:spLocks noGrp="1"/>
          </p:cNvSpPr>
          <p:nvPr>
            <p:ph type="subTitle" idx="7"/>
          </p:nvPr>
        </p:nvSpPr>
        <p:spPr>
          <a:xfrm>
            <a:off x="3492150" y="3445175"/>
            <a:ext cx="21597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SG" dirty="0"/>
              <a:t>Modelling</a:t>
            </a:r>
            <a:endParaRPr dirty="0"/>
          </a:p>
        </p:txBody>
      </p:sp>
      <p:sp>
        <p:nvSpPr>
          <p:cNvPr id="1073" name="Google Shape;1073;p40"/>
          <p:cNvSpPr txBox="1">
            <a:spLocks noGrp="1"/>
          </p:cNvSpPr>
          <p:nvPr>
            <p:ph type="subTitle" idx="8"/>
          </p:nvPr>
        </p:nvSpPr>
        <p:spPr>
          <a:xfrm>
            <a:off x="6358550" y="3445175"/>
            <a:ext cx="21597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dirty="0"/>
              <a:t>Model Improvement</a:t>
            </a:r>
            <a:endParaRPr dirty="0"/>
          </a:p>
        </p:txBody>
      </p:sp>
      <p:sp>
        <p:nvSpPr>
          <p:cNvPr id="1074" name="Google Shape;1074;p40"/>
          <p:cNvSpPr txBox="1">
            <a:spLocks noGrp="1"/>
          </p:cNvSpPr>
          <p:nvPr>
            <p:ph type="title" idx="9"/>
          </p:nvPr>
        </p:nvSpPr>
        <p:spPr>
          <a:xfrm>
            <a:off x="4032000" y="1491575"/>
            <a:ext cx="10800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endParaRPr/>
          </a:p>
        </p:txBody>
      </p:sp>
      <p:sp>
        <p:nvSpPr>
          <p:cNvPr id="1075" name="Google Shape;1075;p40"/>
          <p:cNvSpPr txBox="1">
            <a:spLocks noGrp="1"/>
          </p:cNvSpPr>
          <p:nvPr>
            <p:ph type="title" idx="13"/>
          </p:nvPr>
        </p:nvSpPr>
        <p:spPr>
          <a:xfrm>
            <a:off x="6898400" y="1491575"/>
            <a:ext cx="10800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endParaRPr/>
          </a:p>
        </p:txBody>
      </p:sp>
      <p:sp>
        <p:nvSpPr>
          <p:cNvPr id="1076" name="Google Shape;1076;p40"/>
          <p:cNvSpPr txBox="1">
            <a:spLocks noGrp="1"/>
          </p:cNvSpPr>
          <p:nvPr>
            <p:ph type="title" idx="14"/>
          </p:nvPr>
        </p:nvSpPr>
        <p:spPr>
          <a:xfrm>
            <a:off x="1165611" y="3068625"/>
            <a:ext cx="10800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04</a:t>
            </a:r>
            <a:endParaRPr/>
          </a:p>
        </p:txBody>
      </p:sp>
      <p:sp>
        <p:nvSpPr>
          <p:cNvPr id="1077" name="Google Shape;1077;p40"/>
          <p:cNvSpPr txBox="1">
            <a:spLocks noGrp="1"/>
          </p:cNvSpPr>
          <p:nvPr>
            <p:ph type="title" idx="15"/>
          </p:nvPr>
        </p:nvSpPr>
        <p:spPr>
          <a:xfrm>
            <a:off x="4032000" y="3068625"/>
            <a:ext cx="10800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05</a:t>
            </a:r>
            <a:endParaRPr/>
          </a:p>
        </p:txBody>
      </p:sp>
      <p:sp>
        <p:nvSpPr>
          <p:cNvPr id="1078" name="Google Shape;1078;p40"/>
          <p:cNvSpPr txBox="1">
            <a:spLocks noGrp="1"/>
          </p:cNvSpPr>
          <p:nvPr>
            <p:ph type="title" idx="16"/>
          </p:nvPr>
        </p:nvSpPr>
        <p:spPr>
          <a:xfrm>
            <a:off x="6898400" y="3068625"/>
            <a:ext cx="10800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06</a:t>
            </a:r>
            <a:endParaRPr/>
          </a:p>
        </p:txBody>
      </p:sp>
      <p:cxnSp>
        <p:nvCxnSpPr>
          <p:cNvPr id="1079" name="Google Shape;1079;p40"/>
          <p:cNvCxnSpPr/>
          <p:nvPr/>
        </p:nvCxnSpPr>
        <p:spPr>
          <a:xfrm>
            <a:off x="4945950" y="1520500"/>
            <a:ext cx="0" cy="307200"/>
          </a:xfrm>
          <a:prstGeom prst="straightConnector1">
            <a:avLst/>
          </a:prstGeom>
          <a:noFill/>
          <a:ln w="76200" cap="flat" cmpd="sng">
            <a:solidFill>
              <a:schemeClr val="accent2"/>
            </a:solidFill>
            <a:prstDash val="solid"/>
            <a:round/>
            <a:headEnd type="none" w="med" len="med"/>
            <a:tailEnd type="none" w="med" len="med"/>
          </a:ln>
        </p:spPr>
      </p:cxnSp>
      <p:cxnSp>
        <p:nvCxnSpPr>
          <p:cNvPr id="1080" name="Google Shape;1080;p40"/>
          <p:cNvCxnSpPr/>
          <p:nvPr/>
        </p:nvCxnSpPr>
        <p:spPr>
          <a:xfrm>
            <a:off x="4198050" y="1520500"/>
            <a:ext cx="0" cy="307200"/>
          </a:xfrm>
          <a:prstGeom prst="straightConnector1">
            <a:avLst/>
          </a:prstGeom>
          <a:noFill/>
          <a:ln w="76200" cap="flat" cmpd="sng">
            <a:solidFill>
              <a:schemeClr val="accent2"/>
            </a:solidFill>
            <a:prstDash val="solid"/>
            <a:round/>
            <a:headEnd type="none" w="med" len="med"/>
            <a:tailEnd type="none" w="med" len="med"/>
          </a:ln>
        </p:spPr>
      </p:cxnSp>
      <p:cxnSp>
        <p:nvCxnSpPr>
          <p:cNvPr id="1081" name="Google Shape;1081;p40"/>
          <p:cNvCxnSpPr/>
          <p:nvPr/>
        </p:nvCxnSpPr>
        <p:spPr>
          <a:xfrm>
            <a:off x="4945950" y="3076725"/>
            <a:ext cx="0" cy="307200"/>
          </a:xfrm>
          <a:prstGeom prst="straightConnector1">
            <a:avLst/>
          </a:prstGeom>
          <a:noFill/>
          <a:ln w="76200" cap="flat" cmpd="sng">
            <a:solidFill>
              <a:schemeClr val="accent2"/>
            </a:solidFill>
            <a:prstDash val="solid"/>
            <a:round/>
            <a:headEnd type="none" w="med" len="med"/>
            <a:tailEnd type="none" w="med" len="med"/>
          </a:ln>
        </p:spPr>
      </p:cxnSp>
      <p:cxnSp>
        <p:nvCxnSpPr>
          <p:cNvPr id="1082" name="Google Shape;1082;p40"/>
          <p:cNvCxnSpPr/>
          <p:nvPr/>
        </p:nvCxnSpPr>
        <p:spPr>
          <a:xfrm>
            <a:off x="4198050" y="3076725"/>
            <a:ext cx="0" cy="307200"/>
          </a:xfrm>
          <a:prstGeom prst="straightConnector1">
            <a:avLst/>
          </a:prstGeom>
          <a:noFill/>
          <a:ln w="76200" cap="flat" cmpd="sng">
            <a:solidFill>
              <a:schemeClr val="accent2"/>
            </a:solidFill>
            <a:prstDash val="solid"/>
            <a:round/>
            <a:headEnd type="none" w="med" len="med"/>
            <a:tailEnd type="none" w="med" len="med"/>
          </a:ln>
        </p:spPr>
      </p:cxnSp>
      <p:cxnSp>
        <p:nvCxnSpPr>
          <p:cNvPr id="1083" name="Google Shape;1083;p40"/>
          <p:cNvCxnSpPr/>
          <p:nvPr/>
        </p:nvCxnSpPr>
        <p:spPr>
          <a:xfrm>
            <a:off x="7812350" y="1520500"/>
            <a:ext cx="0" cy="307200"/>
          </a:xfrm>
          <a:prstGeom prst="straightConnector1">
            <a:avLst/>
          </a:prstGeom>
          <a:noFill/>
          <a:ln w="76200" cap="flat" cmpd="sng">
            <a:solidFill>
              <a:schemeClr val="accent2"/>
            </a:solidFill>
            <a:prstDash val="solid"/>
            <a:round/>
            <a:headEnd type="none" w="med" len="med"/>
            <a:tailEnd type="none" w="med" len="med"/>
          </a:ln>
        </p:spPr>
      </p:cxnSp>
      <p:cxnSp>
        <p:nvCxnSpPr>
          <p:cNvPr id="1084" name="Google Shape;1084;p40"/>
          <p:cNvCxnSpPr/>
          <p:nvPr/>
        </p:nvCxnSpPr>
        <p:spPr>
          <a:xfrm>
            <a:off x="7064450" y="1520500"/>
            <a:ext cx="0" cy="307200"/>
          </a:xfrm>
          <a:prstGeom prst="straightConnector1">
            <a:avLst/>
          </a:prstGeom>
          <a:noFill/>
          <a:ln w="76200" cap="flat" cmpd="sng">
            <a:solidFill>
              <a:schemeClr val="accent2"/>
            </a:solidFill>
            <a:prstDash val="solid"/>
            <a:round/>
            <a:headEnd type="none" w="med" len="med"/>
            <a:tailEnd type="none" w="med" len="med"/>
          </a:ln>
        </p:spPr>
      </p:cxnSp>
      <p:cxnSp>
        <p:nvCxnSpPr>
          <p:cNvPr id="1085" name="Google Shape;1085;p40"/>
          <p:cNvCxnSpPr/>
          <p:nvPr/>
        </p:nvCxnSpPr>
        <p:spPr>
          <a:xfrm>
            <a:off x="7812350" y="3076725"/>
            <a:ext cx="0" cy="307200"/>
          </a:xfrm>
          <a:prstGeom prst="straightConnector1">
            <a:avLst/>
          </a:prstGeom>
          <a:noFill/>
          <a:ln w="76200" cap="flat" cmpd="sng">
            <a:solidFill>
              <a:schemeClr val="accent2"/>
            </a:solidFill>
            <a:prstDash val="solid"/>
            <a:round/>
            <a:headEnd type="none" w="med" len="med"/>
            <a:tailEnd type="none" w="med" len="med"/>
          </a:ln>
        </p:spPr>
      </p:cxnSp>
      <p:cxnSp>
        <p:nvCxnSpPr>
          <p:cNvPr id="1086" name="Google Shape;1086;p40"/>
          <p:cNvCxnSpPr/>
          <p:nvPr/>
        </p:nvCxnSpPr>
        <p:spPr>
          <a:xfrm>
            <a:off x="7064450" y="3076725"/>
            <a:ext cx="0" cy="307200"/>
          </a:xfrm>
          <a:prstGeom prst="straightConnector1">
            <a:avLst/>
          </a:prstGeom>
          <a:noFill/>
          <a:ln w="76200" cap="flat" cmpd="sng">
            <a:solidFill>
              <a:schemeClr val="accent2"/>
            </a:solidFill>
            <a:prstDash val="solid"/>
            <a:round/>
            <a:headEnd type="none" w="med" len="med"/>
            <a:tailEnd type="none" w="med" len="med"/>
          </a:ln>
        </p:spPr>
      </p:cxnSp>
      <p:cxnSp>
        <p:nvCxnSpPr>
          <p:cNvPr id="1087" name="Google Shape;1087;p40"/>
          <p:cNvCxnSpPr/>
          <p:nvPr/>
        </p:nvCxnSpPr>
        <p:spPr>
          <a:xfrm>
            <a:off x="2089750" y="1520500"/>
            <a:ext cx="0" cy="307200"/>
          </a:xfrm>
          <a:prstGeom prst="straightConnector1">
            <a:avLst/>
          </a:prstGeom>
          <a:noFill/>
          <a:ln w="76200" cap="flat" cmpd="sng">
            <a:solidFill>
              <a:schemeClr val="accent2"/>
            </a:solidFill>
            <a:prstDash val="solid"/>
            <a:round/>
            <a:headEnd type="none" w="med" len="med"/>
            <a:tailEnd type="none" w="med" len="med"/>
          </a:ln>
        </p:spPr>
      </p:cxnSp>
      <p:cxnSp>
        <p:nvCxnSpPr>
          <p:cNvPr id="1088" name="Google Shape;1088;p40"/>
          <p:cNvCxnSpPr/>
          <p:nvPr/>
        </p:nvCxnSpPr>
        <p:spPr>
          <a:xfrm>
            <a:off x="1341850" y="1520500"/>
            <a:ext cx="0" cy="307200"/>
          </a:xfrm>
          <a:prstGeom prst="straightConnector1">
            <a:avLst/>
          </a:prstGeom>
          <a:noFill/>
          <a:ln w="76200" cap="flat" cmpd="sng">
            <a:solidFill>
              <a:schemeClr val="accent2"/>
            </a:solidFill>
            <a:prstDash val="solid"/>
            <a:round/>
            <a:headEnd type="none" w="med" len="med"/>
            <a:tailEnd type="none" w="med" len="med"/>
          </a:ln>
        </p:spPr>
      </p:cxnSp>
      <p:cxnSp>
        <p:nvCxnSpPr>
          <p:cNvPr id="1089" name="Google Shape;1089;p40"/>
          <p:cNvCxnSpPr/>
          <p:nvPr/>
        </p:nvCxnSpPr>
        <p:spPr>
          <a:xfrm>
            <a:off x="2089750" y="3076725"/>
            <a:ext cx="0" cy="307200"/>
          </a:xfrm>
          <a:prstGeom prst="straightConnector1">
            <a:avLst/>
          </a:prstGeom>
          <a:noFill/>
          <a:ln w="76200" cap="flat" cmpd="sng">
            <a:solidFill>
              <a:schemeClr val="accent2"/>
            </a:solidFill>
            <a:prstDash val="solid"/>
            <a:round/>
            <a:headEnd type="none" w="med" len="med"/>
            <a:tailEnd type="none" w="med" len="med"/>
          </a:ln>
        </p:spPr>
      </p:cxnSp>
      <p:cxnSp>
        <p:nvCxnSpPr>
          <p:cNvPr id="1090" name="Google Shape;1090;p40"/>
          <p:cNvCxnSpPr/>
          <p:nvPr/>
        </p:nvCxnSpPr>
        <p:spPr>
          <a:xfrm>
            <a:off x="1341850" y="3076725"/>
            <a:ext cx="0" cy="307200"/>
          </a:xfrm>
          <a:prstGeom prst="straightConnector1">
            <a:avLst/>
          </a:prstGeom>
          <a:noFill/>
          <a:ln w="76200" cap="flat" cmpd="sng">
            <a:solidFill>
              <a:schemeClr val="accent2"/>
            </a:solidFill>
            <a:prstDash val="solid"/>
            <a:round/>
            <a:headEnd type="none" w="med" len="med"/>
            <a:tailEnd type="none" w="med" len="med"/>
          </a:ln>
        </p:spPr>
      </p:cxnSp>
      <p:sp>
        <p:nvSpPr>
          <p:cNvPr id="1091" name="Google Shape;1091;p40"/>
          <p:cNvSpPr txBox="1">
            <a:spLocks noGrp="1"/>
          </p:cNvSpPr>
          <p:nvPr>
            <p:ph type="subTitle" idx="18"/>
          </p:nvPr>
        </p:nvSpPr>
        <p:spPr>
          <a:xfrm>
            <a:off x="3274200" y="2251225"/>
            <a:ext cx="25956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What do we know about the problem?</a:t>
            </a:r>
            <a:endParaRPr dirty="0"/>
          </a:p>
        </p:txBody>
      </p:sp>
      <p:sp>
        <p:nvSpPr>
          <p:cNvPr id="1092" name="Google Shape;1092;p40"/>
          <p:cNvSpPr txBox="1">
            <a:spLocks noGrp="1"/>
          </p:cNvSpPr>
          <p:nvPr>
            <p:ph type="subTitle" idx="19"/>
          </p:nvPr>
        </p:nvSpPr>
        <p:spPr>
          <a:xfrm>
            <a:off x="6140150" y="2251225"/>
            <a:ext cx="25956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Univariate and Bivariate Analysis</a:t>
            </a:r>
            <a:endParaRPr dirty="0"/>
          </a:p>
        </p:txBody>
      </p:sp>
      <p:sp>
        <p:nvSpPr>
          <p:cNvPr id="1093" name="Google Shape;1093;p40"/>
          <p:cNvSpPr txBox="1">
            <a:spLocks noGrp="1"/>
          </p:cNvSpPr>
          <p:nvPr>
            <p:ph type="subTitle" idx="20"/>
          </p:nvPr>
        </p:nvSpPr>
        <p:spPr>
          <a:xfrm>
            <a:off x="3274200" y="3811325"/>
            <a:ext cx="25956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Getting a rough idea of how each model performs</a:t>
            </a:r>
            <a:endParaRPr dirty="0"/>
          </a:p>
        </p:txBody>
      </p:sp>
      <p:sp>
        <p:nvSpPr>
          <p:cNvPr id="1094" name="Google Shape;1094;p40"/>
          <p:cNvSpPr txBox="1">
            <a:spLocks noGrp="1"/>
          </p:cNvSpPr>
          <p:nvPr>
            <p:ph type="subTitle" idx="21"/>
          </p:nvPr>
        </p:nvSpPr>
        <p:spPr>
          <a:xfrm>
            <a:off x="6140150" y="3811325"/>
            <a:ext cx="25956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Selecting a few models to improve on </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95"/>
        <p:cNvGrpSpPr/>
        <p:nvPr/>
      </p:nvGrpSpPr>
      <p:grpSpPr>
        <a:xfrm>
          <a:off x="0" y="0"/>
          <a:ext cx="0" cy="0"/>
          <a:chOff x="0" y="0"/>
          <a:chExt cx="0" cy="0"/>
        </a:xfrm>
      </p:grpSpPr>
      <p:pic>
        <p:nvPicPr>
          <p:cNvPr id="7" name="Picture 6">
            <a:extLst>
              <a:ext uri="{FF2B5EF4-FFF2-40B4-BE49-F238E27FC236}">
                <a16:creationId xmlns:a16="http://schemas.microsoft.com/office/drawing/2014/main" id="{4D7EDB9C-2774-84EA-E35E-6503A1D43D99}"/>
              </a:ext>
            </a:extLst>
          </p:cNvPr>
          <p:cNvPicPr>
            <a:picLocks noChangeAspect="1"/>
          </p:cNvPicPr>
          <p:nvPr/>
        </p:nvPicPr>
        <p:blipFill>
          <a:blip r:embed="rId3"/>
          <a:stretch>
            <a:fillRect/>
          </a:stretch>
        </p:blipFill>
        <p:spPr>
          <a:xfrm>
            <a:off x="3452841" y="486364"/>
            <a:ext cx="5555427" cy="1963621"/>
          </a:xfrm>
          <a:prstGeom prst="rect">
            <a:avLst/>
          </a:prstGeom>
        </p:spPr>
      </p:pic>
      <p:pic>
        <p:nvPicPr>
          <p:cNvPr id="9" name="Picture 8">
            <a:extLst>
              <a:ext uri="{FF2B5EF4-FFF2-40B4-BE49-F238E27FC236}">
                <a16:creationId xmlns:a16="http://schemas.microsoft.com/office/drawing/2014/main" id="{46FE85E1-5E0E-E835-5A5A-5A0030EE5F41}"/>
              </a:ext>
            </a:extLst>
          </p:cNvPr>
          <p:cNvPicPr>
            <a:picLocks noChangeAspect="1"/>
          </p:cNvPicPr>
          <p:nvPr/>
        </p:nvPicPr>
        <p:blipFill>
          <a:blip r:embed="rId4"/>
          <a:stretch>
            <a:fillRect/>
          </a:stretch>
        </p:blipFill>
        <p:spPr>
          <a:xfrm>
            <a:off x="3452841" y="2857828"/>
            <a:ext cx="5555427" cy="1954757"/>
          </a:xfrm>
          <a:prstGeom prst="rect">
            <a:avLst/>
          </a:prstGeom>
        </p:spPr>
      </p:pic>
      <p:sp>
        <p:nvSpPr>
          <p:cNvPr id="10" name="TextBox 9">
            <a:extLst>
              <a:ext uri="{FF2B5EF4-FFF2-40B4-BE49-F238E27FC236}">
                <a16:creationId xmlns:a16="http://schemas.microsoft.com/office/drawing/2014/main" id="{CDAA8C54-8D79-E73B-7DDC-478F6085E0E1}"/>
              </a:ext>
            </a:extLst>
          </p:cNvPr>
          <p:cNvSpPr txBox="1"/>
          <p:nvPr/>
        </p:nvSpPr>
        <p:spPr>
          <a:xfrm>
            <a:off x="3452841" y="200029"/>
            <a:ext cx="1569216" cy="307777"/>
          </a:xfrm>
          <a:prstGeom prst="rect">
            <a:avLst/>
          </a:prstGeom>
          <a:noFill/>
        </p:spPr>
        <p:txBody>
          <a:bodyPr wrap="square" rtlCol="0">
            <a:spAutoFit/>
          </a:bodyPr>
          <a:lstStyle/>
          <a:p>
            <a:r>
              <a:rPr lang="en-SG" dirty="0"/>
              <a:t>Global</a:t>
            </a:r>
          </a:p>
        </p:txBody>
      </p:sp>
      <p:sp>
        <p:nvSpPr>
          <p:cNvPr id="11" name="TextBox 10">
            <a:extLst>
              <a:ext uri="{FF2B5EF4-FFF2-40B4-BE49-F238E27FC236}">
                <a16:creationId xmlns:a16="http://schemas.microsoft.com/office/drawing/2014/main" id="{6DA5813F-7121-B572-FA49-4DFF12073231}"/>
              </a:ext>
            </a:extLst>
          </p:cNvPr>
          <p:cNvSpPr txBox="1"/>
          <p:nvPr/>
        </p:nvSpPr>
        <p:spPr>
          <a:xfrm>
            <a:off x="3455220" y="2567008"/>
            <a:ext cx="1569216" cy="307777"/>
          </a:xfrm>
          <a:prstGeom prst="rect">
            <a:avLst/>
          </a:prstGeom>
          <a:noFill/>
        </p:spPr>
        <p:txBody>
          <a:bodyPr wrap="square" rtlCol="0">
            <a:spAutoFit/>
          </a:bodyPr>
          <a:lstStyle/>
          <a:p>
            <a:r>
              <a:rPr lang="en-SG" dirty="0"/>
              <a:t>Seasonal</a:t>
            </a:r>
          </a:p>
        </p:txBody>
      </p:sp>
      <p:sp>
        <p:nvSpPr>
          <p:cNvPr id="12" name="Google Shape;1118;p42">
            <a:extLst>
              <a:ext uri="{FF2B5EF4-FFF2-40B4-BE49-F238E27FC236}">
                <a16:creationId xmlns:a16="http://schemas.microsoft.com/office/drawing/2014/main" id="{571BF8E1-3855-F66E-61A7-914F182147D3}"/>
              </a:ext>
            </a:extLst>
          </p:cNvPr>
          <p:cNvSpPr txBox="1">
            <a:spLocks noGrp="1"/>
          </p:cNvSpPr>
          <p:nvPr>
            <p:ph type="title"/>
          </p:nvPr>
        </p:nvSpPr>
        <p:spPr>
          <a:xfrm>
            <a:off x="64293" y="46140"/>
            <a:ext cx="259318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ACF and PACF Plots</a:t>
            </a:r>
            <a:endParaRPr dirty="0"/>
          </a:p>
        </p:txBody>
      </p:sp>
      <p:pic>
        <p:nvPicPr>
          <p:cNvPr id="14" name="Picture 13">
            <a:extLst>
              <a:ext uri="{FF2B5EF4-FFF2-40B4-BE49-F238E27FC236}">
                <a16:creationId xmlns:a16="http://schemas.microsoft.com/office/drawing/2014/main" id="{E186E6A6-4F2E-2933-DF81-7140ED5877F8}"/>
              </a:ext>
            </a:extLst>
          </p:cNvPr>
          <p:cNvPicPr>
            <a:picLocks noChangeAspect="1"/>
          </p:cNvPicPr>
          <p:nvPr/>
        </p:nvPicPr>
        <p:blipFill>
          <a:blip r:embed="rId5"/>
          <a:stretch>
            <a:fillRect/>
          </a:stretch>
        </p:blipFill>
        <p:spPr>
          <a:xfrm>
            <a:off x="135732" y="1611712"/>
            <a:ext cx="3116850" cy="167654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88"/>
        <p:cNvGrpSpPr/>
        <p:nvPr/>
      </p:nvGrpSpPr>
      <p:grpSpPr>
        <a:xfrm>
          <a:off x="0" y="0"/>
          <a:ext cx="0" cy="0"/>
          <a:chOff x="0" y="0"/>
          <a:chExt cx="0" cy="0"/>
        </a:xfrm>
      </p:grpSpPr>
      <p:sp>
        <p:nvSpPr>
          <p:cNvPr id="1340" name="Google Shape;1340;p49"/>
          <p:cNvSpPr txBox="1">
            <a:spLocks noGrp="1"/>
          </p:cNvSpPr>
          <p:nvPr>
            <p:ph type="title"/>
          </p:nvPr>
        </p:nvSpPr>
        <p:spPr>
          <a:xfrm>
            <a:off x="0" y="-153059"/>
            <a:ext cx="4203451" cy="430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Smoothing models</a:t>
            </a:r>
            <a:endParaRPr sz="2000" dirty="0"/>
          </a:p>
        </p:txBody>
      </p:sp>
      <p:pic>
        <p:nvPicPr>
          <p:cNvPr id="3" name="Picture 2">
            <a:extLst>
              <a:ext uri="{FF2B5EF4-FFF2-40B4-BE49-F238E27FC236}">
                <a16:creationId xmlns:a16="http://schemas.microsoft.com/office/drawing/2014/main" id="{44832B7C-EA87-3D01-4948-2E014A19ECD1}"/>
              </a:ext>
            </a:extLst>
          </p:cNvPr>
          <p:cNvPicPr>
            <a:picLocks noChangeAspect="1"/>
          </p:cNvPicPr>
          <p:nvPr/>
        </p:nvPicPr>
        <p:blipFill>
          <a:blip r:embed="rId3"/>
          <a:stretch>
            <a:fillRect/>
          </a:stretch>
        </p:blipFill>
        <p:spPr>
          <a:xfrm>
            <a:off x="536859" y="503879"/>
            <a:ext cx="8062659" cy="1226926"/>
          </a:xfrm>
          <a:prstGeom prst="rect">
            <a:avLst/>
          </a:prstGeom>
        </p:spPr>
      </p:pic>
      <p:pic>
        <p:nvPicPr>
          <p:cNvPr id="5" name="Picture 4">
            <a:extLst>
              <a:ext uri="{FF2B5EF4-FFF2-40B4-BE49-F238E27FC236}">
                <a16:creationId xmlns:a16="http://schemas.microsoft.com/office/drawing/2014/main" id="{2376CC85-2C16-1CE7-9122-ACFF1A9982B7}"/>
              </a:ext>
            </a:extLst>
          </p:cNvPr>
          <p:cNvPicPr>
            <a:picLocks noChangeAspect="1"/>
          </p:cNvPicPr>
          <p:nvPr/>
        </p:nvPicPr>
        <p:blipFill>
          <a:blip r:embed="rId4"/>
          <a:stretch>
            <a:fillRect/>
          </a:stretch>
        </p:blipFill>
        <p:spPr>
          <a:xfrm>
            <a:off x="536860" y="2932754"/>
            <a:ext cx="8070279" cy="1234547"/>
          </a:xfrm>
          <a:prstGeom prst="rect">
            <a:avLst/>
          </a:prstGeom>
        </p:spPr>
      </p:pic>
      <p:sp>
        <p:nvSpPr>
          <p:cNvPr id="6" name="TextBox 5">
            <a:extLst>
              <a:ext uri="{FF2B5EF4-FFF2-40B4-BE49-F238E27FC236}">
                <a16:creationId xmlns:a16="http://schemas.microsoft.com/office/drawing/2014/main" id="{92F0EDE7-3F7F-D98C-E3CB-2CF04738E55A}"/>
              </a:ext>
            </a:extLst>
          </p:cNvPr>
          <p:cNvSpPr txBox="1"/>
          <p:nvPr/>
        </p:nvSpPr>
        <p:spPr>
          <a:xfrm>
            <a:off x="536859" y="1780447"/>
            <a:ext cx="8062659" cy="738664"/>
          </a:xfrm>
          <a:prstGeom prst="rect">
            <a:avLst/>
          </a:prstGeom>
          <a:noFill/>
        </p:spPr>
        <p:txBody>
          <a:bodyPr wrap="square" rtlCol="0">
            <a:spAutoFit/>
          </a:bodyPr>
          <a:lstStyle/>
          <a:p>
            <a:r>
              <a:rPr lang="en-US"/>
              <a:t>We can see that exponential smoothing model performs averagely based on the cross-validated RMSE scores. But the standard deviations of the cross-validated RMSE scores are quite high indicating that the model is unstable, especially for gas O3 with a standard deviation of 59.147094.</a:t>
            </a:r>
            <a:endParaRPr lang="en-SG" dirty="0"/>
          </a:p>
        </p:txBody>
      </p:sp>
      <p:sp>
        <p:nvSpPr>
          <p:cNvPr id="7" name="TextBox 6">
            <a:extLst>
              <a:ext uri="{FF2B5EF4-FFF2-40B4-BE49-F238E27FC236}">
                <a16:creationId xmlns:a16="http://schemas.microsoft.com/office/drawing/2014/main" id="{E09CDD5C-3AF5-FFF2-5BF3-0AAA5ED9B48E}"/>
              </a:ext>
            </a:extLst>
          </p:cNvPr>
          <p:cNvSpPr txBox="1"/>
          <p:nvPr/>
        </p:nvSpPr>
        <p:spPr>
          <a:xfrm>
            <a:off x="539237" y="4326025"/>
            <a:ext cx="8062659" cy="738664"/>
          </a:xfrm>
          <a:prstGeom prst="rect">
            <a:avLst/>
          </a:prstGeom>
          <a:noFill/>
        </p:spPr>
        <p:txBody>
          <a:bodyPr wrap="square" rtlCol="0">
            <a:spAutoFit/>
          </a:bodyPr>
          <a:lstStyle/>
          <a:p>
            <a:r>
              <a:rPr lang="en-US" dirty="0"/>
              <a:t>The Holt-Winters exponential smoothing model performs extremely bad with high cross-validated RMSE scores. Furthermore, the standard deviations of the cross-validated RMSE are in the hundreds, indicating that it is a very unstable model that cannot produce consistent results.</a:t>
            </a:r>
            <a:endParaRPr lang="en-SG" dirty="0"/>
          </a:p>
        </p:txBody>
      </p:sp>
      <p:sp>
        <p:nvSpPr>
          <p:cNvPr id="8" name="TextBox 7">
            <a:extLst>
              <a:ext uri="{FF2B5EF4-FFF2-40B4-BE49-F238E27FC236}">
                <a16:creationId xmlns:a16="http://schemas.microsoft.com/office/drawing/2014/main" id="{B13D53B6-1F41-0662-E16D-2B06F8A93C44}"/>
              </a:ext>
            </a:extLst>
          </p:cNvPr>
          <p:cNvSpPr txBox="1"/>
          <p:nvPr/>
        </p:nvSpPr>
        <p:spPr>
          <a:xfrm>
            <a:off x="536859" y="2632710"/>
            <a:ext cx="2313497" cy="307777"/>
          </a:xfrm>
          <a:prstGeom prst="rect">
            <a:avLst/>
          </a:prstGeom>
          <a:noFill/>
        </p:spPr>
        <p:txBody>
          <a:bodyPr wrap="square" rtlCol="0">
            <a:spAutoFit/>
          </a:bodyPr>
          <a:lstStyle/>
          <a:p>
            <a:r>
              <a:rPr lang="en-SG" dirty="0"/>
              <a:t>Holt-Winters</a:t>
            </a:r>
          </a:p>
        </p:txBody>
      </p:sp>
      <p:sp>
        <p:nvSpPr>
          <p:cNvPr id="10" name="TextBox 9">
            <a:extLst>
              <a:ext uri="{FF2B5EF4-FFF2-40B4-BE49-F238E27FC236}">
                <a16:creationId xmlns:a16="http://schemas.microsoft.com/office/drawing/2014/main" id="{71073535-B921-7A61-F17A-FB65CEBD4F86}"/>
              </a:ext>
            </a:extLst>
          </p:cNvPr>
          <p:cNvSpPr txBox="1"/>
          <p:nvPr/>
        </p:nvSpPr>
        <p:spPr>
          <a:xfrm>
            <a:off x="536858" y="209424"/>
            <a:ext cx="2313497" cy="307777"/>
          </a:xfrm>
          <a:prstGeom prst="rect">
            <a:avLst/>
          </a:prstGeom>
          <a:noFill/>
        </p:spPr>
        <p:txBody>
          <a:bodyPr wrap="square" rtlCol="0">
            <a:spAutoFit/>
          </a:bodyPr>
          <a:lstStyle/>
          <a:p>
            <a:r>
              <a:rPr lang="en-SG" dirty="0"/>
              <a:t>Exponential Smoothing</a:t>
            </a:r>
          </a:p>
        </p:txBody>
      </p:sp>
    </p:spTree>
    <p:extLst>
      <p:ext uri="{BB962C8B-B14F-4D97-AF65-F5344CB8AC3E}">
        <p14:creationId xmlns:p14="http://schemas.microsoft.com/office/powerpoint/2010/main" val="3735848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88"/>
        <p:cNvGrpSpPr/>
        <p:nvPr/>
      </p:nvGrpSpPr>
      <p:grpSpPr>
        <a:xfrm>
          <a:off x="0" y="0"/>
          <a:ext cx="0" cy="0"/>
          <a:chOff x="0" y="0"/>
          <a:chExt cx="0" cy="0"/>
        </a:xfrm>
      </p:grpSpPr>
      <p:sp>
        <p:nvSpPr>
          <p:cNvPr id="1340" name="Google Shape;1340;p49"/>
          <p:cNvSpPr txBox="1">
            <a:spLocks noGrp="1"/>
          </p:cNvSpPr>
          <p:nvPr>
            <p:ph type="title"/>
          </p:nvPr>
        </p:nvSpPr>
        <p:spPr>
          <a:xfrm>
            <a:off x="0" y="-40437"/>
            <a:ext cx="4203451" cy="430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Unobserved components</a:t>
            </a:r>
            <a:endParaRPr sz="2000" dirty="0"/>
          </a:p>
        </p:txBody>
      </p:sp>
      <p:sp>
        <p:nvSpPr>
          <p:cNvPr id="6" name="TextBox 5">
            <a:extLst>
              <a:ext uri="{FF2B5EF4-FFF2-40B4-BE49-F238E27FC236}">
                <a16:creationId xmlns:a16="http://schemas.microsoft.com/office/drawing/2014/main" id="{92F0EDE7-3F7F-D98C-E3CB-2CF04738E55A}"/>
              </a:ext>
            </a:extLst>
          </p:cNvPr>
          <p:cNvSpPr txBox="1"/>
          <p:nvPr/>
        </p:nvSpPr>
        <p:spPr>
          <a:xfrm>
            <a:off x="536859" y="1859258"/>
            <a:ext cx="8062659" cy="738664"/>
          </a:xfrm>
          <a:prstGeom prst="rect">
            <a:avLst/>
          </a:prstGeom>
          <a:noFill/>
        </p:spPr>
        <p:txBody>
          <a:bodyPr wrap="square" rtlCol="0">
            <a:spAutoFit/>
          </a:bodyPr>
          <a:lstStyle/>
          <a:p>
            <a:r>
              <a:rPr lang="en-US"/>
              <a:t>Unobserved components model without exogenous models show that the model performance is average based on the cross-validated RMSE scores but it also unstable as the deviation in cross-validated RMSE scores are of a considerable amount.</a:t>
            </a:r>
            <a:endParaRPr lang="en-SG" dirty="0"/>
          </a:p>
        </p:txBody>
      </p:sp>
      <p:sp>
        <p:nvSpPr>
          <p:cNvPr id="7" name="TextBox 6">
            <a:extLst>
              <a:ext uri="{FF2B5EF4-FFF2-40B4-BE49-F238E27FC236}">
                <a16:creationId xmlns:a16="http://schemas.microsoft.com/office/drawing/2014/main" id="{E09CDD5C-3AF5-FFF2-5BF3-0AAA5ED9B48E}"/>
              </a:ext>
            </a:extLst>
          </p:cNvPr>
          <p:cNvSpPr txBox="1"/>
          <p:nvPr/>
        </p:nvSpPr>
        <p:spPr>
          <a:xfrm>
            <a:off x="539237" y="4404836"/>
            <a:ext cx="8062659" cy="738664"/>
          </a:xfrm>
          <a:prstGeom prst="rect">
            <a:avLst/>
          </a:prstGeom>
          <a:noFill/>
        </p:spPr>
        <p:txBody>
          <a:bodyPr wrap="square" rtlCol="0">
            <a:spAutoFit/>
          </a:bodyPr>
          <a:lstStyle/>
          <a:p>
            <a:r>
              <a:rPr lang="en-US"/>
              <a:t>Similarly with unobserved components but with exogenous variables, the cross-validated RMSE scores deviate quite a lot thus it is unstable. </a:t>
            </a:r>
            <a:r>
              <a:rPr lang="en-US" dirty="0"/>
              <a:t>However, it performed worse with exogenous variables as it has higher cross-validated RMSE scores on average.</a:t>
            </a:r>
            <a:endParaRPr lang="en-SG" dirty="0"/>
          </a:p>
        </p:txBody>
      </p:sp>
      <p:sp>
        <p:nvSpPr>
          <p:cNvPr id="8" name="TextBox 7">
            <a:extLst>
              <a:ext uri="{FF2B5EF4-FFF2-40B4-BE49-F238E27FC236}">
                <a16:creationId xmlns:a16="http://schemas.microsoft.com/office/drawing/2014/main" id="{B13D53B6-1F41-0662-E16D-2B06F8A93C44}"/>
              </a:ext>
            </a:extLst>
          </p:cNvPr>
          <p:cNvSpPr txBox="1"/>
          <p:nvPr/>
        </p:nvSpPr>
        <p:spPr>
          <a:xfrm>
            <a:off x="536859" y="2711521"/>
            <a:ext cx="2313497" cy="307777"/>
          </a:xfrm>
          <a:prstGeom prst="rect">
            <a:avLst/>
          </a:prstGeom>
          <a:noFill/>
        </p:spPr>
        <p:txBody>
          <a:bodyPr wrap="square" rtlCol="0">
            <a:spAutoFit/>
          </a:bodyPr>
          <a:lstStyle/>
          <a:p>
            <a:r>
              <a:rPr lang="en-SG" dirty="0"/>
              <a:t>UCMX</a:t>
            </a:r>
          </a:p>
        </p:txBody>
      </p:sp>
      <p:sp>
        <p:nvSpPr>
          <p:cNvPr id="10" name="TextBox 9">
            <a:extLst>
              <a:ext uri="{FF2B5EF4-FFF2-40B4-BE49-F238E27FC236}">
                <a16:creationId xmlns:a16="http://schemas.microsoft.com/office/drawing/2014/main" id="{71073535-B921-7A61-F17A-FB65CEBD4F86}"/>
              </a:ext>
            </a:extLst>
          </p:cNvPr>
          <p:cNvSpPr txBox="1"/>
          <p:nvPr/>
        </p:nvSpPr>
        <p:spPr>
          <a:xfrm>
            <a:off x="536858" y="288235"/>
            <a:ext cx="2313497" cy="307777"/>
          </a:xfrm>
          <a:prstGeom prst="rect">
            <a:avLst/>
          </a:prstGeom>
          <a:noFill/>
        </p:spPr>
        <p:txBody>
          <a:bodyPr wrap="square" rtlCol="0">
            <a:spAutoFit/>
          </a:bodyPr>
          <a:lstStyle/>
          <a:p>
            <a:r>
              <a:rPr lang="en-SG" dirty="0"/>
              <a:t>UCM</a:t>
            </a:r>
          </a:p>
        </p:txBody>
      </p:sp>
      <p:pic>
        <p:nvPicPr>
          <p:cNvPr id="4" name="Picture 3">
            <a:extLst>
              <a:ext uri="{FF2B5EF4-FFF2-40B4-BE49-F238E27FC236}">
                <a16:creationId xmlns:a16="http://schemas.microsoft.com/office/drawing/2014/main" id="{5D1CA1B6-C7C8-9705-DB38-DA937028AD71}"/>
              </a:ext>
            </a:extLst>
          </p:cNvPr>
          <p:cNvPicPr>
            <a:picLocks noChangeAspect="1"/>
          </p:cNvPicPr>
          <p:nvPr/>
        </p:nvPicPr>
        <p:blipFill>
          <a:blip r:embed="rId3"/>
          <a:stretch>
            <a:fillRect/>
          </a:stretch>
        </p:blipFill>
        <p:spPr>
          <a:xfrm>
            <a:off x="536858" y="582690"/>
            <a:ext cx="8077900" cy="1242168"/>
          </a:xfrm>
          <a:prstGeom prst="rect">
            <a:avLst/>
          </a:prstGeom>
        </p:spPr>
      </p:pic>
      <p:pic>
        <p:nvPicPr>
          <p:cNvPr id="12" name="Picture 11">
            <a:extLst>
              <a:ext uri="{FF2B5EF4-FFF2-40B4-BE49-F238E27FC236}">
                <a16:creationId xmlns:a16="http://schemas.microsoft.com/office/drawing/2014/main" id="{0D17F034-2A47-908E-0B8A-A685FADA56A3}"/>
              </a:ext>
            </a:extLst>
          </p:cNvPr>
          <p:cNvPicPr>
            <a:picLocks noChangeAspect="1"/>
          </p:cNvPicPr>
          <p:nvPr/>
        </p:nvPicPr>
        <p:blipFill>
          <a:blip r:embed="rId4"/>
          <a:stretch>
            <a:fillRect/>
          </a:stretch>
        </p:blipFill>
        <p:spPr>
          <a:xfrm>
            <a:off x="525429" y="1168337"/>
            <a:ext cx="8093141" cy="3086367"/>
          </a:xfrm>
          <a:prstGeom prst="rect">
            <a:avLst/>
          </a:prstGeom>
        </p:spPr>
      </p:pic>
    </p:spTree>
    <p:extLst>
      <p:ext uri="{BB962C8B-B14F-4D97-AF65-F5344CB8AC3E}">
        <p14:creationId xmlns:p14="http://schemas.microsoft.com/office/powerpoint/2010/main" val="671180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88"/>
        <p:cNvGrpSpPr/>
        <p:nvPr/>
      </p:nvGrpSpPr>
      <p:grpSpPr>
        <a:xfrm>
          <a:off x="0" y="0"/>
          <a:ext cx="0" cy="0"/>
          <a:chOff x="0" y="0"/>
          <a:chExt cx="0" cy="0"/>
        </a:xfrm>
      </p:grpSpPr>
      <p:sp>
        <p:nvSpPr>
          <p:cNvPr id="1340" name="Google Shape;1340;p49"/>
          <p:cNvSpPr txBox="1">
            <a:spLocks noGrp="1"/>
          </p:cNvSpPr>
          <p:nvPr>
            <p:ph type="title"/>
          </p:nvPr>
        </p:nvSpPr>
        <p:spPr>
          <a:xfrm>
            <a:off x="54223" y="-57130"/>
            <a:ext cx="4203451" cy="430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2000" dirty="0"/>
              <a:t>Unobserved Components - UCM</a:t>
            </a:r>
            <a:endParaRPr sz="2000" dirty="0"/>
          </a:p>
        </p:txBody>
      </p:sp>
      <p:pic>
        <p:nvPicPr>
          <p:cNvPr id="3" name="Picture 2">
            <a:extLst>
              <a:ext uri="{FF2B5EF4-FFF2-40B4-BE49-F238E27FC236}">
                <a16:creationId xmlns:a16="http://schemas.microsoft.com/office/drawing/2014/main" id="{01FCDFCE-FD2D-B218-D3B5-EDB3735585BE}"/>
              </a:ext>
            </a:extLst>
          </p:cNvPr>
          <p:cNvPicPr>
            <a:picLocks noChangeAspect="1"/>
          </p:cNvPicPr>
          <p:nvPr/>
        </p:nvPicPr>
        <p:blipFill>
          <a:blip r:embed="rId3"/>
          <a:stretch>
            <a:fillRect/>
          </a:stretch>
        </p:blipFill>
        <p:spPr>
          <a:xfrm>
            <a:off x="54224" y="490495"/>
            <a:ext cx="4437653" cy="1887715"/>
          </a:xfrm>
          <a:prstGeom prst="rect">
            <a:avLst/>
          </a:prstGeom>
        </p:spPr>
      </p:pic>
      <p:pic>
        <p:nvPicPr>
          <p:cNvPr id="5" name="Picture 4">
            <a:extLst>
              <a:ext uri="{FF2B5EF4-FFF2-40B4-BE49-F238E27FC236}">
                <a16:creationId xmlns:a16="http://schemas.microsoft.com/office/drawing/2014/main" id="{2F56D83F-00AF-63C3-2287-00A4CBDABE01}"/>
              </a:ext>
            </a:extLst>
          </p:cNvPr>
          <p:cNvPicPr>
            <a:picLocks noChangeAspect="1"/>
          </p:cNvPicPr>
          <p:nvPr/>
        </p:nvPicPr>
        <p:blipFill>
          <a:blip r:embed="rId4"/>
          <a:stretch>
            <a:fillRect/>
          </a:stretch>
        </p:blipFill>
        <p:spPr>
          <a:xfrm>
            <a:off x="4572001" y="490495"/>
            <a:ext cx="4437652" cy="1887715"/>
          </a:xfrm>
          <a:prstGeom prst="rect">
            <a:avLst/>
          </a:prstGeom>
        </p:spPr>
      </p:pic>
      <p:pic>
        <p:nvPicPr>
          <p:cNvPr id="7" name="Picture 6">
            <a:extLst>
              <a:ext uri="{FF2B5EF4-FFF2-40B4-BE49-F238E27FC236}">
                <a16:creationId xmlns:a16="http://schemas.microsoft.com/office/drawing/2014/main" id="{1F55B776-7CB8-002A-F74B-ED0BD96D9D93}"/>
              </a:ext>
            </a:extLst>
          </p:cNvPr>
          <p:cNvPicPr>
            <a:picLocks noChangeAspect="1"/>
          </p:cNvPicPr>
          <p:nvPr/>
        </p:nvPicPr>
        <p:blipFill>
          <a:blip r:embed="rId5"/>
          <a:stretch>
            <a:fillRect/>
          </a:stretch>
        </p:blipFill>
        <p:spPr>
          <a:xfrm>
            <a:off x="54223" y="2547125"/>
            <a:ext cx="4437653" cy="1887715"/>
          </a:xfrm>
          <a:prstGeom prst="rect">
            <a:avLst/>
          </a:prstGeom>
        </p:spPr>
      </p:pic>
      <p:pic>
        <p:nvPicPr>
          <p:cNvPr id="9" name="Picture 8">
            <a:extLst>
              <a:ext uri="{FF2B5EF4-FFF2-40B4-BE49-F238E27FC236}">
                <a16:creationId xmlns:a16="http://schemas.microsoft.com/office/drawing/2014/main" id="{E4393E05-61A5-2D9E-DC99-7C7920BF3F2B}"/>
              </a:ext>
            </a:extLst>
          </p:cNvPr>
          <p:cNvPicPr>
            <a:picLocks noChangeAspect="1"/>
          </p:cNvPicPr>
          <p:nvPr/>
        </p:nvPicPr>
        <p:blipFill>
          <a:blip r:embed="rId6"/>
          <a:stretch>
            <a:fillRect/>
          </a:stretch>
        </p:blipFill>
        <p:spPr>
          <a:xfrm>
            <a:off x="4571999" y="2547124"/>
            <a:ext cx="4437654" cy="1887716"/>
          </a:xfrm>
          <a:prstGeom prst="rect">
            <a:avLst/>
          </a:prstGeom>
        </p:spPr>
      </p:pic>
    </p:spTree>
    <p:extLst>
      <p:ext uri="{BB962C8B-B14F-4D97-AF65-F5344CB8AC3E}">
        <p14:creationId xmlns:p14="http://schemas.microsoft.com/office/powerpoint/2010/main" val="846095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88"/>
        <p:cNvGrpSpPr/>
        <p:nvPr/>
      </p:nvGrpSpPr>
      <p:grpSpPr>
        <a:xfrm>
          <a:off x="0" y="0"/>
          <a:ext cx="0" cy="0"/>
          <a:chOff x="0" y="0"/>
          <a:chExt cx="0" cy="0"/>
        </a:xfrm>
      </p:grpSpPr>
      <p:sp>
        <p:nvSpPr>
          <p:cNvPr id="1340" name="Google Shape;1340;p49"/>
          <p:cNvSpPr txBox="1">
            <a:spLocks noGrp="1"/>
          </p:cNvSpPr>
          <p:nvPr>
            <p:ph type="title"/>
          </p:nvPr>
        </p:nvSpPr>
        <p:spPr>
          <a:xfrm>
            <a:off x="107564" y="36195"/>
            <a:ext cx="4203451" cy="430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Unobserved Components - UCM</a:t>
            </a:r>
            <a:endParaRPr sz="2000" dirty="0"/>
          </a:p>
        </p:txBody>
      </p:sp>
      <p:pic>
        <p:nvPicPr>
          <p:cNvPr id="4" name="Picture 3">
            <a:extLst>
              <a:ext uri="{FF2B5EF4-FFF2-40B4-BE49-F238E27FC236}">
                <a16:creationId xmlns:a16="http://schemas.microsoft.com/office/drawing/2014/main" id="{4E835878-0417-5568-3121-E3388D652AA8}"/>
              </a:ext>
            </a:extLst>
          </p:cNvPr>
          <p:cNvPicPr>
            <a:picLocks noChangeAspect="1"/>
          </p:cNvPicPr>
          <p:nvPr/>
        </p:nvPicPr>
        <p:blipFill>
          <a:blip r:embed="rId3"/>
          <a:stretch>
            <a:fillRect/>
          </a:stretch>
        </p:blipFill>
        <p:spPr>
          <a:xfrm>
            <a:off x="204189" y="497386"/>
            <a:ext cx="8735622" cy="4148727"/>
          </a:xfrm>
          <a:prstGeom prst="rect">
            <a:avLst/>
          </a:prstGeom>
        </p:spPr>
      </p:pic>
    </p:spTree>
    <p:extLst>
      <p:ext uri="{BB962C8B-B14F-4D97-AF65-F5344CB8AC3E}">
        <p14:creationId xmlns:p14="http://schemas.microsoft.com/office/powerpoint/2010/main" val="1009832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88"/>
        <p:cNvGrpSpPr/>
        <p:nvPr/>
      </p:nvGrpSpPr>
      <p:grpSpPr>
        <a:xfrm>
          <a:off x="0" y="0"/>
          <a:ext cx="0" cy="0"/>
          <a:chOff x="0" y="0"/>
          <a:chExt cx="0" cy="0"/>
        </a:xfrm>
      </p:grpSpPr>
      <p:sp>
        <p:nvSpPr>
          <p:cNvPr id="1340" name="Google Shape;1340;p49"/>
          <p:cNvSpPr txBox="1">
            <a:spLocks noGrp="1"/>
          </p:cNvSpPr>
          <p:nvPr>
            <p:ph type="title"/>
          </p:nvPr>
        </p:nvSpPr>
        <p:spPr>
          <a:xfrm>
            <a:off x="54223" y="-57130"/>
            <a:ext cx="4203451" cy="430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2000" dirty="0"/>
              <a:t>Unobserved Components - UCMX</a:t>
            </a:r>
            <a:endParaRPr sz="2000" dirty="0"/>
          </a:p>
        </p:txBody>
      </p:sp>
      <p:pic>
        <p:nvPicPr>
          <p:cNvPr id="4" name="Picture 3">
            <a:extLst>
              <a:ext uri="{FF2B5EF4-FFF2-40B4-BE49-F238E27FC236}">
                <a16:creationId xmlns:a16="http://schemas.microsoft.com/office/drawing/2014/main" id="{76DDDB7E-4E22-636A-3C75-EB39C2947BB4}"/>
              </a:ext>
            </a:extLst>
          </p:cNvPr>
          <p:cNvPicPr>
            <a:picLocks noChangeAspect="1"/>
          </p:cNvPicPr>
          <p:nvPr/>
        </p:nvPicPr>
        <p:blipFill>
          <a:blip r:embed="rId3"/>
          <a:stretch>
            <a:fillRect/>
          </a:stretch>
        </p:blipFill>
        <p:spPr>
          <a:xfrm>
            <a:off x="160021" y="642125"/>
            <a:ext cx="4257674" cy="1811155"/>
          </a:xfrm>
          <a:prstGeom prst="rect">
            <a:avLst/>
          </a:prstGeom>
        </p:spPr>
      </p:pic>
      <p:pic>
        <p:nvPicPr>
          <p:cNvPr id="11" name="Picture 10">
            <a:extLst>
              <a:ext uri="{FF2B5EF4-FFF2-40B4-BE49-F238E27FC236}">
                <a16:creationId xmlns:a16="http://schemas.microsoft.com/office/drawing/2014/main" id="{3FB42E5E-5B8A-5E24-BE84-DEEF028E7EB1}"/>
              </a:ext>
            </a:extLst>
          </p:cNvPr>
          <p:cNvPicPr>
            <a:picLocks noChangeAspect="1"/>
          </p:cNvPicPr>
          <p:nvPr/>
        </p:nvPicPr>
        <p:blipFill>
          <a:blip r:embed="rId4"/>
          <a:stretch>
            <a:fillRect/>
          </a:stretch>
        </p:blipFill>
        <p:spPr>
          <a:xfrm>
            <a:off x="4572000" y="672266"/>
            <a:ext cx="4257674" cy="1811154"/>
          </a:xfrm>
          <a:prstGeom prst="rect">
            <a:avLst/>
          </a:prstGeom>
        </p:spPr>
      </p:pic>
      <p:pic>
        <p:nvPicPr>
          <p:cNvPr id="13" name="Picture 12">
            <a:extLst>
              <a:ext uri="{FF2B5EF4-FFF2-40B4-BE49-F238E27FC236}">
                <a16:creationId xmlns:a16="http://schemas.microsoft.com/office/drawing/2014/main" id="{34062916-BA09-8DC3-BC59-F1098B81F5C1}"/>
              </a:ext>
            </a:extLst>
          </p:cNvPr>
          <p:cNvPicPr>
            <a:picLocks noChangeAspect="1"/>
          </p:cNvPicPr>
          <p:nvPr/>
        </p:nvPicPr>
        <p:blipFill>
          <a:blip r:embed="rId5"/>
          <a:stretch>
            <a:fillRect/>
          </a:stretch>
        </p:blipFill>
        <p:spPr>
          <a:xfrm>
            <a:off x="160021" y="2571750"/>
            <a:ext cx="4257674" cy="1811155"/>
          </a:xfrm>
          <a:prstGeom prst="rect">
            <a:avLst/>
          </a:prstGeom>
        </p:spPr>
      </p:pic>
      <p:pic>
        <p:nvPicPr>
          <p:cNvPr id="15" name="Picture 14">
            <a:extLst>
              <a:ext uri="{FF2B5EF4-FFF2-40B4-BE49-F238E27FC236}">
                <a16:creationId xmlns:a16="http://schemas.microsoft.com/office/drawing/2014/main" id="{2D84FADD-D707-B1A2-9932-68FB8F8B5859}"/>
              </a:ext>
            </a:extLst>
          </p:cNvPr>
          <p:cNvPicPr>
            <a:picLocks noChangeAspect="1"/>
          </p:cNvPicPr>
          <p:nvPr/>
        </p:nvPicPr>
        <p:blipFill>
          <a:blip r:embed="rId6"/>
          <a:stretch>
            <a:fillRect/>
          </a:stretch>
        </p:blipFill>
        <p:spPr>
          <a:xfrm>
            <a:off x="4566285" y="2571751"/>
            <a:ext cx="4257674" cy="1811154"/>
          </a:xfrm>
          <a:prstGeom prst="rect">
            <a:avLst/>
          </a:prstGeom>
        </p:spPr>
      </p:pic>
    </p:spTree>
    <p:extLst>
      <p:ext uri="{BB962C8B-B14F-4D97-AF65-F5344CB8AC3E}">
        <p14:creationId xmlns:p14="http://schemas.microsoft.com/office/powerpoint/2010/main" val="462032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88"/>
        <p:cNvGrpSpPr/>
        <p:nvPr/>
      </p:nvGrpSpPr>
      <p:grpSpPr>
        <a:xfrm>
          <a:off x="0" y="0"/>
          <a:ext cx="0" cy="0"/>
          <a:chOff x="0" y="0"/>
          <a:chExt cx="0" cy="0"/>
        </a:xfrm>
      </p:grpSpPr>
      <p:sp>
        <p:nvSpPr>
          <p:cNvPr id="1340" name="Google Shape;1340;p49"/>
          <p:cNvSpPr txBox="1">
            <a:spLocks noGrp="1"/>
          </p:cNvSpPr>
          <p:nvPr>
            <p:ph type="title"/>
          </p:nvPr>
        </p:nvSpPr>
        <p:spPr>
          <a:xfrm>
            <a:off x="107564" y="36195"/>
            <a:ext cx="4203451" cy="430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Unobserved Components - UCMX</a:t>
            </a:r>
            <a:endParaRPr sz="2000" dirty="0"/>
          </a:p>
        </p:txBody>
      </p:sp>
      <p:pic>
        <p:nvPicPr>
          <p:cNvPr id="3" name="Picture 2">
            <a:extLst>
              <a:ext uri="{FF2B5EF4-FFF2-40B4-BE49-F238E27FC236}">
                <a16:creationId xmlns:a16="http://schemas.microsoft.com/office/drawing/2014/main" id="{F38D9232-AF8E-1F7D-E417-C663F50EDE13}"/>
              </a:ext>
            </a:extLst>
          </p:cNvPr>
          <p:cNvPicPr>
            <a:picLocks noChangeAspect="1"/>
          </p:cNvPicPr>
          <p:nvPr/>
        </p:nvPicPr>
        <p:blipFill>
          <a:blip r:embed="rId3"/>
          <a:stretch>
            <a:fillRect/>
          </a:stretch>
        </p:blipFill>
        <p:spPr>
          <a:xfrm>
            <a:off x="222885" y="511643"/>
            <a:ext cx="8698230" cy="4120214"/>
          </a:xfrm>
          <a:prstGeom prst="rect">
            <a:avLst/>
          </a:prstGeom>
        </p:spPr>
      </p:pic>
    </p:spTree>
    <p:extLst>
      <p:ext uri="{BB962C8B-B14F-4D97-AF65-F5344CB8AC3E}">
        <p14:creationId xmlns:p14="http://schemas.microsoft.com/office/powerpoint/2010/main" val="3189697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88"/>
        <p:cNvGrpSpPr/>
        <p:nvPr/>
      </p:nvGrpSpPr>
      <p:grpSpPr>
        <a:xfrm>
          <a:off x="0" y="0"/>
          <a:ext cx="0" cy="0"/>
          <a:chOff x="0" y="0"/>
          <a:chExt cx="0" cy="0"/>
        </a:xfrm>
      </p:grpSpPr>
      <p:sp>
        <p:nvSpPr>
          <p:cNvPr id="1340" name="Google Shape;1340;p49"/>
          <p:cNvSpPr txBox="1">
            <a:spLocks noGrp="1"/>
          </p:cNvSpPr>
          <p:nvPr>
            <p:ph type="title"/>
          </p:nvPr>
        </p:nvSpPr>
        <p:spPr>
          <a:xfrm>
            <a:off x="54224" y="-20570"/>
            <a:ext cx="4203451" cy="430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ARIMA family models</a:t>
            </a:r>
            <a:endParaRPr sz="2000" dirty="0"/>
          </a:p>
        </p:txBody>
      </p:sp>
      <p:sp>
        <p:nvSpPr>
          <p:cNvPr id="6" name="TextBox 5">
            <a:extLst>
              <a:ext uri="{FF2B5EF4-FFF2-40B4-BE49-F238E27FC236}">
                <a16:creationId xmlns:a16="http://schemas.microsoft.com/office/drawing/2014/main" id="{92F0EDE7-3F7F-D98C-E3CB-2CF04738E55A}"/>
              </a:ext>
            </a:extLst>
          </p:cNvPr>
          <p:cNvSpPr txBox="1"/>
          <p:nvPr/>
        </p:nvSpPr>
        <p:spPr>
          <a:xfrm>
            <a:off x="536858" y="2034324"/>
            <a:ext cx="8062659" cy="738664"/>
          </a:xfrm>
          <a:prstGeom prst="rect">
            <a:avLst/>
          </a:prstGeom>
          <a:noFill/>
        </p:spPr>
        <p:txBody>
          <a:bodyPr wrap="square" rtlCol="0">
            <a:spAutoFit/>
          </a:bodyPr>
          <a:lstStyle/>
          <a:p>
            <a:r>
              <a:rPr lang="en-US"/>
              <a:t>For the ARIMA model without exogenous variables, the scores of the cross-validated RMSE seems to perform better than the previous models and it also has lower standard deviation in cross-validated RMSE scores.</a:t>
            </a:r>
            <a:endParaRPr lang="en-SG" dirty="0"/>
          </a:p>
        </p:txBody>
      </p:sp>
      <p:sp>
        <p:nvSpPr>
          <p:cNvPr id="7" name="TextBox 6">
            <a:extLst>
              <a:ext uri="{FF2B5EF4-FFF2-40B4-BE49-F238E27FC236}">
                <a16:creationId xmlns:a16="http://schemas.microsoft.com/office/drawing/2014/main" id="{E09CDD5C-3AF5-FFF2-5BF3-0AAA5ED9B48E}"/>
              </a:ext>
            </a:extLst>
          </p:cNvPr>
          <p:cNvSpPr txBox="1"/>
          <p:nvPr/>
        </p:nvSpPr>
        <p:spPr>
          <a:xfrm>
            <a:off x="539237" y="4531765"/>
            <a:ext cx="8062659" cy="523220"/>
          </a:xfrm>
          <a:prstGeom prst="rect">
            <a:avLst/>
          </a:prstGeom>
          <a:noFill/>
        </p:spPr>
        <p:txBody>
          <a:bodyPr wrap="square" rtlCol="0">
            <a:spAutoFit/>
          </a:bodyPr>
          <a:lstStyle/>
          <a:p>
            <a:r>
              <a:rPr lang="en-US"/>
              <a:t>ARIMAX, the ARIMA model with exogenous variables seem to perform worse than without exogenous variables.</a:t>
            </a:r>
            <a:endParaRPr lang="en-SG" dirty="0"/>
          </a:p>
        </p:txBody>
      </p:sp>
      <p:sp>
        <p:nvSpPr>
          <p:cNvPr id="8" name="TextBox 7">
            <a:extLst>
              <a:ext uri="{FF2B5EF4-FFF2-40B4-BE49-F238E27FC236}">
                <a16:creationId xmlns:a16="http://schemas.microsoft.com/office/drawing/2014/main" id="{B13D53B6-1F41-0662-E16D-2B06F8A93C44}"/>
              </a:ext>
            </a:extLst>
          </p:cNvPr>
          <p:cNvSpPr txBox="1"/>
          <p:nvPr/>
        </p:nvSpPr>
        <p:spPr>
          <a:xfrm>
            <a:off x="536859" y="2838450"/>
            <a:ext cx="2313497" cy="307777"/>
          </a:xfrm>
          <a:prstGeom prst="rect">
            <a:avLst/>
          </a:prstGeom>
          <a:noFill/>
        </p:spPr>
        <p:txBody>
          <a:bodyPr wrap="square" rtlCol="0">
            <a:spAutoFit/>
          </a:bodyPr>
          <a:lstStyle/>
          <a:p>
            <a:r>
              <a:rPr lang="en-SG" dirty="0"/>
              <a:t>ARIMAX</a:t>
            </a:r>
          </a:p>
        </p:txBody>
      </p:sp>
      <p:sp>
        <p:nvSpPr>
          <p:cNvPr id="10" name="TextBox 9">
            <a:extLst>
              <a:ext uri="{FF2B5EF4-FFF2-40B4-BE49-F238E27FC236}">
                <a16:creationId xmlns:a16="http://schemas.microsoft.com/office/drawing/2014/main" id="{71073535-B921-7A61-F17A-FB65CEBD4F86}"/>
              </a:ext>
            </a:extLst>
          </p:cNvPr>
          <p:cNvSpPr txBox="1"/>
          <p:nvPr/>
        </p:nvSpPr>
        <p:spPr>
          <a:xfrm>
            <a:off x="536858" y="414410"/>
            <a:ext cx="2313497" cy="307777"/>
          </a:xfrm>
          <a:prstGeom prst="rect">
            <a:avLst/>
          </a:prstGeom>
          <a:noFill/>
        </p:spPr>
        <p:txBody>
          <a:bodyPr wrap="square" rtlCol="0">
            <a:spAutoFit/>
          </a:bodyPr>
          <a:lstStyle/>
          <a:p>
            <a:r>
              <a:rPr lang="en-SG" dirty="0"/>
              <a:t>ARIMA</a:t>
            </a:r>
          </a:p>
        </p:txBody>
      </p:sp>
      <p:pic>
        <p:nvPicPr>
          <p:cNvPr id="12" name="Picture 11">
            <a:extLst>
              <a:ext uri="{FF2B5EF4-FFF2-40B4-BE49-F238E27FC236}">
                <a16:creationId xmlns:a16="http://schemas.microsoft.com/office/drawing/2014/main" id="{B2E82F64-4529-17FC-4361-FCC6444BA5E9}"/>
              </a:ext>
            </a:extLst>
          </p:cNvPr>
          <p:cNvPicPr>
            <a:picLocks noChangeAspect="1"/>
          </p:cNvPicPr>
          <p:nvPr/>
        </p:nvPicPr>
        <p:blipFill>
          <a:blip r:embed="rId3"/>
          <a:stretch>
            <a:fillRect/>
          </a:stretch>
        </p:blipFill>
        <p:spPr>
          <a:xfrm>
            <a:off x="536858" y="708495"/>
            <a:ext cx="8016935" cy="1265030"/>
          </a:xfrm>
          <a:prstGeom prst="rect">
            <a:avLst/>
          </a:prstGeom>
        </p:spPr>
      </p:pic>
      <p:pic>
        <p:nvPicPr>
          <p:cNvPr id="14" name="Picture 13">
            <a:extLst>
              <a:ext uri="{FF2B5EF4-FFF2-40B4-BE49-F238E27FC236}">
                <a16:creationId xmlns:a16="http://schemas.microsoft.com/office/drawing/2014/main" id="{81F72047-BE56-143A-1EB3-A9C4AEE70973}"/>
              </a:ext>
            </a:extLst>
          </p:cNvPr>
          <p:cNvPicPr>
            <a:picLocks noChangeAspect="1"/>
          </p:cNvPicPr>
          <p:nvPr/>
        </p:nvPicPr>
        <p:blipFill>
          <a:blip r:embed="rId4"/>
          <a:stretch>
            <a:fillRect/>
          </a:stretch>
        </p:blipFill>
        <p:spPr>
          <a:xfrm>
            <a:off x="536858" y="3120133"/>
            <a:ext cx="8047417" cy="124978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88"/>
        <p:cNvGrpSpPr/>
        <p:nvPr/>
      </p:nvGrpSpPr>
      <p:grpSpPr>
        <a:xfrm>
          <a:off x="0" y="0"/>
          <a:ext cx="0" cy="0"/>
          <a:chOff x="0" y="0"/>
          <a:chExt cx="0" cy="0"/>
        </a:xfrm>
      </p:grpSpPr>
      <p:sp>
        <p:nvSpPr>
          <p:cNvPr id="1340" name="Google Shape;1340;p49"/>
          <p:cNvSpPr txBox="1">
            <a:spLocks noGrp="1"/>
          </p:cNvSpPr>
          <p:nvPr>
            <p:ph type="title"/>
          </p:nvPr>
        </p:nvSpPr>
        <p:spPr>
          <a:xfrm>
            <a:off x="54223" y="-57130"/>
            <a:ext cx="4203451" cy="430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ARIMA family models - ARIMA</a:t>
            </a:r>
            <a:endParaRPr sz="2000" dirty="0"/>
          </a:p>
        </p:txBody>
      </p:sp>
      <p:pic>
        <p:nvPicPr>
          <p:cNvPr id="4" name="Picture 3">
            <a:extLst>
              <a:ext uri="{FF2B5EF4-FFF2-40B4-BE49-F238E27FC236}">
                <a16:creationId xmlns:a16="http://schemas.microsoft.com/office/drawing/2014/main" id="{6E2160AB-5D9A-6EE8-686B-B852F38F1B7B}"/>
              </a:ext>
            </a:extLst>
          </p:cNvPr>
          <p:cNvPicPr>
            <a:picLocks noChangeAspect="1"/>
          </p:cNvPicPr>
          <p:nvPr/>
        </p:nvPicPr>
        <p:blipFill>
          <a:blip r:embed="rId3"/>
          <a:stretch>
            <a:fillRect/>
          </a:stretch>
        </p:blipFill>
        <p:spPr>
          <a:xfrm>
            <a:off x="292485" y="756425"/>
            <a:ext cx="4084320" cy="1737413"/>
          </a:xfrm>
          <a:prstGeom prst="rect">
            <a:avLst/>
          </a:prstGeom>
        </p:spPr>
      </p:pic>
      <p:pic>
        <p:nvPicPr>
          <p:cNvPr id="8" name="Picture 7">
            <a:extLst>
              <a:ext uri="{FF2B5EF4-FFF2-40B4-BE49-F238E27FC236}">
                <a16:creationId xmlns:a16="http://schemas.microsoft.com/office/drawing/2014/main" id="{8E482DBD-1FBF-FC75-3752-8906EA35AB02}"/>
              </a:ext>
            </a:extLst>
          </p:cNvPr>
          <p:cNvPicPr>
            <a:picLocks noChangeAspect="1"/>
          </p:cNvPicPr>
          <p:nvPr/>
        </p:nvPicPr>
        <p:blipFill>
          <a:blip r:embed="rId4"/>
          <a:stretch>
            <a:fillRect/>
          </a:stretch>
        </p:blipFill>
        <p:spPr>
          <a:xfrm>
            <a:off x="4712972" y="760595"/>
            <a:ext cx="4084320" cy="1737413"/>
          </a:xfrm>
          <a:prstGeom prst="rect">
            <a:avLst/>
          </a:prstGeom>
        </p:spPr>
      </p:pic>
      <p:pic>
        <p:nvPicPr>
          <p:cNvPr id="11" name="Picture 10">
            <a:extLst>
              <a:ext uri="{FF2B5EF4-FFF2-40B4-BE49-F238E27FC236}">
                <a16:creationId xmlns:a16="http://schemas.microsoft.com/office/drawing/2014/main" id="{4B0B663C-E81E-6056-9E28-85CC2C418E72}"/>
              </a:ext>
            </a:extLst>
          </p:cNvPr>
          <p:cNvPicPr>
            <a:picLocks noChangeAspect="1"/>
          </p:cNvPicPr>
          <p:nvPr/>
        </p:nvPicPr>
        <p:blipFill>
          <a:blip r:embed="rId5"/>
          <a:stretch>
            <a:fillRect/>
          </a:stretch>
        </p:blipFill>
        <p:spPr>
          <a:xfrm>
            <a:off x="292485" y="2725075"/>
            <a:ext cx="4084320" cy="1737413"/>
          </a:xfrm>
          <a:prstGeom prst="rect">
            <a:avLst/>
          </a:prstGeom>
        </p:spPr>
      </p:pic>
      <p:pic>
        <p:nvPicPr>
          <p:cNvPr id="13" name="Picture 12">
            <a:extLst>
              <a:ext uri="{FF2B5EF4-FFF2-40B4-BE49-F238E27FC236}">
                <a16:creationId xmlns:a16="http://schemas.microsoft.com/office/drawing/2014/main" id="{734173A7-5E07-7C6F-E134-39FFDECC060B}"/>
              </a:ext>
            </a:extLst>
          </p:cNvPr>
          <p:cNvPicPr>
            <a:picLocks noChangeAspect="1"/>
          </p:cNvPicPr>
          <p:nvPr/>
        </p:nvPicPr>
        <p:blipFill>
          <a:blip r:embed="rId6"/>
          <a:stretch>
            <a:fillRect/>
          </a:stretch>
        </p:blipFill>
        <p:spPr>
          <a:xfrm>
            <a:off x="4712972" y="2725075"/>
            <a:ext cx="4084321" cy="1737413"/>
          </a:xfrm>
          <a:prstGeom prst="rect">
            <a:avLst/>
          </a:prstGeom>
        </p:spPr>
      </p:pic>
    </p:spTree>
    <p:extLst>
      <p:ext uri="{BB962C8B-B14F-4D97-AF65-F5344CB8AC3E}">
        <p14:creationId xmlns:p14="http://schemas.microsoft.com/office/powerpoint/2010/main" val="645480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88"/>
        <p:cNvGrpSpPr/>
        <p:nvPr/>
      </p:nvGrpSpPr>
      <p:grpSpPr>
        <a:xfrm>
          <a:off x="0" y="0"/>
          <a:ext cx="0" cy="0"/>
          <a:chOff x="0" y="0"/>
          <a:chExt cx="0" cy="0"/>
        </a:xfrm>
      </p:grpSpPr>
      <p:sp>
        <p:nvSpPr>
          <p:cNvPr id="1340" name="Google Shape;1340;p49"/>
          <p:cNvSpPr txBox="1">
            <a:spLocks noGrp="1"/>
          </p:cNvSpPr>
          <p:nvPr>
            <p:ph type="title"/>
          </p:nvPr>
        </p:nvSpPr>
        <p:spPr>
          <a:xfrm>
            <a:off x="171424" y="636290"/>
            <a:ext cx="4203451" cy="430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ARIMA family models - ARIMA</a:t>
            </a:r>
            <a:endParaRPr sz="2000" dirty="0"/>
          </a:p>
        </p:txBody>
      </p:sp>
      <p:pic>
        <p:nvPicPr>
          <p:cNvPr id="3" name="Picture 2">
            <a:extLst>
              <a:ext uri="{FF2B5EF4-FFF2-40B4-BE49-F238E27FC236}">
                <a16:creationId xmlns:a16="http://schemas.microsoft.com/office/drawing/2014/main" id="{A78BB996-9A57-FAC9-10C5-C6E0022EDD6C}"/>
              </a:ext>
            </a:extLst>
          </p:cNvPr>
          <p:cNvPicPr>
            <a:picLocks noChangeAspect="1"/>
          </p:cNvPicPr>
          <p:nvPr/>
        </p:nvPicPr>
        <p:blipFill>
          <a:blip r:embed="rId3"/>
          <a:stretch>
            <a:fillRect/>
          </a:stretch>
        </p:blipFill>
        <p:spPr>
          <a:xfrm>
            <a:off x="171424" y="1449814"/>
            <a:ext cx="8801151" cy="2243871"/>
          </a:xfrm>
          <a:prstGeom prst="rect">
            <a:avLst/>
          </a:prstGeom>
        </p:spPr>
      </p:pic>
    </p:spTree>
    <p:extLst>
      <p:ext uri="{BB962C8B-B14F-4D97-AF65-F5344CB8AC3E}">
        <p14:creationId xmlns:p14="http://schemas.microsoft.com/office/powerpoint/2010/main" val="829133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098"/>
        <p:cNvGrpSpPr/>
        <p:nvPr/>
      </p:nvGrpSpPr>
      <p:grpSpPr>
        <a:xfrm>
          <a:off x="0" y="0"/>
          <a:ext cx="0" cy="0"/>
          <a:chOff x="0" y="0"/>
          <a:chExt cx="0" cy="0"/>
        </a:xfrm>
      </p:grpSpPr>
      <p:sp>
        <p:nvSpPr>
          <p:cNvPr id="1100" name="Google Shape;1100;p41"/>
          <p:cNvSpPr txBox="1">
            <a:spLocks noGrp="1"/>
          </p:cNvSpPr>
          <p:nvPr>
            <p:ph type="title"/>
          </p:nvPr>
        </p:nvSpPr>
        <p:spPr>
          <a:xfrm flipH="1">
            <a:off x="625528" y="1494869"/>
            <a:ext cx="3600600" cy="1721976"/>
          </a:xfrm>
          <a:prstGeom prst="rect">
            <a:avLst/>
          </a:prstGeom>
          <a:solidFill>
            <a:schemeClr val="accent2"/>
          </a:solidFill>
        </p:spPr>
        <p:txBody>
          <a:bodyPr spcFirstLastPara="1" wrap="square" lIns="91425" tIns="91425" rIns="91425" bIns="91425" anchor="t" anchorCtr="0">
            <a:noAutofit/>
          </a:bodyPr>
          <a:lstStyle/>
          <a:p>
            <a:pPr marL="0" lvl="0" indent="0" algn="ctr" rtl="0">
              <a:spcBef>
                <a:spcPts val="0"/>
              </a:spcBef>
              <a:spcAft>
                <a:spcPts val="0"/>
              </a:spcAft>
              <a:buNone/>
            </a:pPr>
            <a:r>
              <a:rPr lang="en-GB" dirty="0"/>
              <a:t>Prediction Task</a:t>
            </a:r>
            <a:endParaRPr dirty="0"/>
          </a:p>
        </p:txBody>
      </p:sp>
      <p:sp>
        <p:nvSpPr>
          <p:cNvPr id="1101" name="Google Shape;1101;p41"/>
          <p:cNvSpPr txBox="1">
            <a:spLocks noGrp="1"/>
          </p:cNvSpPr>
          <p:nvPr>
            <p:ph type="subTitle" idx="1"/>
          </p:nvPr>
        </p:nvSpPr>
        <p:spPr>
          <a:xfrm flipH="1">
            <a:off x="623277" y="3216845"/>
            <a:ext cx="3600600" cy="195476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dirty="0"/>
              <a:t>To build an accurate time series forecasting model that can forecast the pollutants in the environment such as Carbon monoxide (CO), Hydrocarbon (HC), Nitrogen dioxide (NO2) and Ozone (O3).</a:t>
            </a:r>
            <a:endParaRPr dirty="0"/>
          </a:p>
        </p:txBody>
      </p:sp>
      <p:sp>
        <p:nvSpPr>
          <p:cNvPr id="1102" name="Google Shape;1102;p41"/>
          <p:cNvSpPr/>
          <p:nvPr/>
        </p:nvSpPr>
        <p:spPr>
          <a:xfrm>
            <a:off x="4738229" y="4020821"/>
            <a:ext cx="703726" cy="679306"/>
          </a:xfrm>
          <a:custGeom>
            <a:avLst/>
            <a:gdLst/>
            <a:ahLst/>
            <a:cxnLst/>
            <a:rect l="l" t="t" r="r" b="b"/>
            <a:pathLst>
              <a:path w="33659" h="32491" extrusionOk="0">
                <a:moveTo>
                  <a:pt x="5071" y="1"/>
                </a:moveTo>
                <a:lnTo>
                  <a:pt x="5071" y="15279"/>
                </a:lnTo>
                <a:lnTo>
                  <a:pt x="1" y="15279"/>
                </a:lnTo>
                <a:lnTo>
                  <a:pt x="1" y="25152"/>
                </a:lnTo>
                <a:lnTo>
                  <a:pt x="29021" y="32491"/>
                </a:lnTo>
                <a:lnTo>
                  <a:pt x="29021" y="28688"/>
                </a:lnTo>
                <a:lnTo>
                  <a:pt x="29655" y="28688"/>
                </a:lnTo>
                <a:cubicBezTo>
                  <a:pt x="30823" y="28688"/>
                  <a:pt x="31723" y="29622"/>
                  <a:pt x="31723" y="30790"/>
                </a:cubicBezTo>
                <a:lnTo>
                  <a:pt x="31723" y="32491"/>
                </a:lnTo>
                <a:lnTo>
                  <a:pt x="33658" y="32491"/>
                </a:lnTo>
                <a:lnTo>
                  <a:pt x="33658" y="30790"/>
                </a:lnTo>
                <a:cubicBezTo>
                  <a:pt x="33658" y="28588"/>
                  <a:pt x="31857" y="26787"/>
                  <a:pt x="29655" y="26787"/>
                </a:cubicBezTo>
                <a:lnTo>
                  <a:pt x="29021" y="26787"/>
                </a:lnTo>
                <a:lnTo>
                  <a:pt x="29021" y="15279"/>
                </a:lnTo>
                <a:lnTo>
                  <a:pt x="9341" y="15279"/>
                </a:lnTo>
                <a:lnTo>
                  <a:pt x="9341" y="1"/>
                </a:lnTo>
                <a:lnTo>
                  <a:pt x="7706" y="1"/>
                </a:lnTo>
                <a:lnTo>
                  <a:pt x="7706" y="15279"/>
                </a:lnTo>
                <a:lnTo>
                  <a:pt x="6706" y="15279"/>
                </a:lnTo>
                <a:lnTo>
                  <a:pt x="6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1"/>
          <p:cNvSpPr/>
          <p:nvPr/>
        </p:nvSpPr>
        <p:spPr>
          <a:xfrm>
            <a:off x="7275936" y="4242436"/>
            <a:ext cx="570524" cy="422645"/>
          </a:xfrm>
          <a:custGeom>
            <a:avLst/>
            <a:gdLst/>
            <a:ahLst/>
            <a:cxnLst/>
            <a:rect l="l" t="t" r="r" b="b"/>
            <a:pathLst>
              <a:path w="27288" h="20215" extrusionOk="0">
                <a:moveTo>
                  <a:pt x="4604" y="0"/>
                </a:moveTo>
                <a:lnTo>
                  <a:pt x="4604" y="901"/>
                </a:lnTo>
                <a:lnTo>
                  <a:pt x="3637" y="901"/>
                </a:lnTo>
                <a:lnTo>
                  <a:pt x="3637" y="6905"/>
                </a:lnTo>
                <a:lnTo>
                  <a:pt x="1" y="6905"/>
                </a:lnTo>
                <a:lnTo>
                  <a:pt x="1" y="20215"/>
                </a:lnTo>
                <a:lnTo>
                  <a:pt x="27287" y="20215"/>
                </a:lnTo>
                <a:lnTo>
                  <a:pt x="27287" y="6905"/>
                </a:lnTo>
                <a:lnTo>
                  <a:pt x="26053" y="6905"/>
                </a:lnTo>
                <a:lnTo>
                  <a:pt x="26053" y="6004"/>
                </a:lnTo>
                <a:lnTo>
                  <a:pt x="20882" y="6004"/>
                </a:lnTo>
                <a:lnTo>
                  <a:pt x="20882" y="6905"/>
                </a:lnTo>
                <a:lnTo>
                  <a:pt x="18447" y="6905"/>
                </a:lnTo>
                <a:lnTo>
                  <a:pt x="18447" y="901"/>
                </a:lnTo>
                <a:lnTo>
                  <a:pt x="17447" y="901"/>
                </a:lnTo>
                <a:lnTo>
                  <a:pt x="17447" y="0"/>
                </a:lnTo>
                <a:lnTo>
                  <a:pt x="12643" y="0"/>
                </a:lnTo>
                <a:lnTo>
                  <a:pt x="12643" y="901"/>
                </a:lnTo>
                <a:lnTo>
                  <a:pt x="11643" y="901"/>
                </a:lnTo>
                <a:lnTo>
                  <a:pt x="11643" y="6905"/>
                </a:lnTo>
                <a:lnTo>
                  <a:pt x="10375" y="6905"/>
                </a:lnTo>
                <a:lnTo>
                  <a:pt x="10375" y="901"/>
                </a:lnTo>
                <a:lnTo>
                  <a:pt x="9441" y="901"/>
                </a:lnTo>
                <a:lnTo>
                  <a:pt x="94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1"/>
          <p:cNvSpPr/>
          <p:nvPr/>
        </p:nvSpPr>
        <p:spPr>
          <a:xfrm>
            <a:off x="5492120" y="4145483"/>
            <a:ext cx="933164" cy="585849"/>
          </a:xfrm>
          <a:custGeom>
            <a:avLst/>
            <a:gdLst/>
            <a:ahLst/>
            <a:cxnLst/>
            <a:rect l="l" t="t" r="r" b="b"/>
            <a:pathLst>
              <a:path w="44633" h="28021" extrusionOk="0">
                <a:moveTo>
                  <a:pt x="21650" y="0"/>
                </a:moveTo>
                <a:lnTo>
                  <a:pt x="1" y="7406"/>
                </a:lnTo>
                <a:lnTo>
                  <a:pt x="1" y="28021"/>
                </a:lnTo>
                <a:lnTo>
                  <a:pt x="43265" y="15512"/>
                </a:lnTo>
                <a:lnTo>
                  <a:pt x="44633" y="7906"/>
                </a:lnTo>
                <a:lnTo>
                  <a:pt x="216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1"/>
          <p:cNvSpPr/>
          <p:nvPr/>
        </p:nvSpPr>
        <p:spPr>
          <a:xfrm>
            <a:off x="7924260" y="4167103"/>
            <a:ext cx="569813" cy="463812"/>
          </a:xfrm>
          <a:custGeom>
            <a:avLst/>
            <a:gdLst/>
            <a:ahLst/>
            <a:cxnLst/>
            <a:rect l="l" t="t" r="r" b="b"/>
            <a:pathLst>
              <a:path w="27254" h="22184" extrusionOk="0">
                <a:moveTo>
                  <a:pt x="1" y="1"/>
                </a:moveTo>
                <a:lnTo>
                  <a:pt x="234" y="22183"/>
                </a:lnTo>
                <a:lnTo>
                  <a:pt x="27253" y="22183"/>
                </a:lnTo>
                <a:lnTo>
                  <a:pt x="27253" y="9307"/>
                </a:lnTo>
                <a:lnTo>
                  <a:pt x="17980" y="1"/>
                </a:lnTo>
                <a:lnTo>
                  <a:pt x="18080" y="9040"/>
                </a:lnTo>
                <a:lnTo>
                  <a:pt x="9007" y="1"/>
                </a:lnTo>
                <a:lnTo>
                  <a:pt x="9107" y="9107"/>
                </a:lnTo>
                <a:lnTo>
                  <a:pt x="9107" y="9107"/>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1"/>
          <p:cNvSpPr/>
          <p:nvPr/>
        </p:nvSpPr>
        <p:spPr>
          <a:xfrm>
            <a:off x="6581473" y="3827626"/>
            <a:ext cx="972220" cy="822982"/>
          </a:xfrm>
          <a:custGeom>
            <a:avLst/>
            <a:gdLst/>
            <a:ahLst/>
            <a:cxnLst/>
            <a:rect l="l" t="t" r="r" b="b"/>
            <a:pathLst>
              <a:path w="46501" h="39363" extrusionOk="0">
                <a:moveTo>
                  <a:pt x="18013" y="1"/>
                </a:moveTo>
                <a:lnTo>
                  <a:pt x="18013" y="16146"/>
                </a:lnTo>
                <a:lnTo>
                  <a:pt x="15678" y="16146"/>
                </a:lnTo>
                <a:lnTo>
                  <a:pt x="15678" y="23585"/>
                </a:lnTo>
                <a:lnTo>
                  <a:pt x="1" y="23585"/>
                </a:lnTo>
                <a:lnTo>
                  <a:pt x="1" y="34926"/>
                </a:lnTo>
                <a:lnTo>
                  <a:pt x="46500" y="39362"/>
                </a:lnTo>
                <a:lnTo>
                  <a:pt x="46500" y="29656"/>
                </a:lnTo>
                <a:lnTo>
                  <a:pt x="31356" y="29656"/>
                </a:lnTo>
                <a:lnTo>
                  <a:pt x="31356" y="16146"/>
                </a:lnTo>
                <a:lnTo>
                  <a:pt x="21649" y="16146"/>
                </a:lnTo>
                <a:lnTo>
                  <a:pt x="216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1"/>
          <p:cNvSpPr/>
          <p:nvPr/>
        </p:nvSpPr>
        <p:spPr>
          <a:xfrm>
            <a:off x="5663695" y="4086207"/>
            <a:ext cx="182752" cy="209242"/>
          </a:xfrm>
          <a:custGeom>
            <a:avLst/>
            <a:gdLst/>
            <a:ahLst/>
            <a:cxnLst/>
            <a:rect l="l" t="t" r="r" b="b"/>
            <a:pathLst>
              <a:path w="8741" h="10008" extrusionOk="0">
                <a:moveTo>
                  <a:pt x="1302" y="0"/>
                </a:moveTo>
                <a:lnTo>
                  <a:pt x="1" y="10007"/>
                </a:lnTo>
                <a:lnTo>
                  <a:pt x="8740" y="10007"/>
                </a:lnTo>
                <a:lnTo>
                  <a:pt x="74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1"/>
          <p:cNvSpPr/>
          <p:nvPr/>
        </p:nvSpPr>
        <p:spPr>
          <a:xfrm>
            <a:off x="7063536" y="4282690"/>
            <a:ext cx="670943" cy="497975"/>
          </a:xfrm>
          <a:custGeom>
            <a:avLst/>
            <a:gdLst/>
            <a:ahLst/>
            <a:cxnLst/>
            <a:rect l="l" t="t" r="r" b="b"/>
            <a:pathLst>
              <a:path w="32091" h="23818" extrusionOk="0">
                <a:moveTo>
                  <a:pt x="5405" y="0"/>
                </a:moveTo>
                <a:lnTo>
                  <a:pt x="5405" y="1101"/>
                </a:lnTo>
                <a:lnTo>
                  <a:pt x="4204" y="1101"/>
                </a:lnTo>
                <a:lnTo>
                  <a:pt x="4204" y="8140"/>
                </a:lnTo>
                <a:lnTo>
                  <a:pt x="1" y="8140"/>
                </a:lnTo>
                <a:lnTo>
                  <a:pt x="1" y="23817"/>
                </a:lnTo>
                <a:lnTo>
                  <a:pt x="32090" y="23817"/>
                </a:lnTo>
                <a:lnTo>
                  <a:pt x="32090" y="8140"/>
                </a:lnTo>
                <a:lnTo>
                  <a:pt x="30656" y="8140"/>
                </a:lnTo>
                <a:lnTo>
                  <a:pt x="30656" y="7039"/>
                </a:lnTo>
                <a:lnTo>
                  <a:pt x="24585" y="7039"/>
                </a:lnTo>
                <a:lnTo>
                  <a:pt x="24585" y="8140"/>
                </a:lnTo>
                <a:lnTo>
                  <a:pt x="21650" y="8140"/>
                </a:lnTo>
                <a:lnTo>
                  <a:pt x="21650" y="1101"/>
                </a:lnTo>
                <a:lnTo>
                  <a:pt x="20482" y="1101"/>
                </a:lnTo>
                <a:lnTo>
                  <a:pt x="20482" y="0"/>
                </a:lnTo>
                <a:lnTo>
                  <a:pt x="14811" y="0"/>
                </a:lnTo>
                <a:lnTo>
                  <a:pt x="14811" y="1101"/>
                </a:lnTo>
                <a:lnTo>
                  <a:pt x="13677" y="1101"/>
                </a:lnTo>
                <a:lnTo>
                  <a:pt x="13677" y="8140"/>
                </a:lnTo>
                <a:lnTo>
                  <a:pt x="12176" y="8140"/>
                </a:lnTo>
                <a:lnTo>
                  <a:pt x="12176" y="1101"/>
                </a:lnTo>
                <a:lnTo>
                  <a:pt x="11075" y="1101"/>
                </a:lnTo>
                <a:lnTo>
                  <a:pt x="11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09" name="Google Shape;1109;p41"/>
          <p:cNvSpPr/>
          <p:nvPr/>
        </p:nvSpPr>
        <p:spPr>
          <a:xfrm>
            <a:off x="7780293" y="4388006"/>
            <a:ext cx="791600" cy="392664"/>
          </a:xfrm>
          <a:custGeom>
            <a:avLst/>
            <a:gdLst/>
            <a:ahLst/>
            <a:cxnLst/>
            <a:rect l="l" t="t" r="r" b="b"/>
            <a:pathLst>
              <a:path w="37862" h="18781" extrusionOk="0">
                <a:moveTo>
                  <a:pt x="18914" y="0"/>
                </a:moveTo>
                <a:lnTo>
                  <a:pt x="1" y="6505"/>
                </a:lnTo>
                <a:lnTo>
                  <a:pt x="1" y="18780"/>
                </a:lnTo>
                <a:lnTo>
                  <a:pt x="37861" y="18780"/>
                </a:lnTo>
                <a:lnTo>
                  <a:pt x="37861" y="6505"/>
                </a:lnTo>
                <a:lnTo>
                  <a:pt x="189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1"/>
          <p:cNvSpPr/>
          <p:nvPr/>
        </p:nvSpPr>
        <p:spPr>
          <a:xfrm>
            <a:off x="5700934" y="4316165"/>
            <a:ext cx="569792" cy="464502"/>
          </a:xfrm>
          <a:custGeom>
            <a:avLst/>
            <a:gdLst/>
            <a:ahLst/>
            <a:cxnLst/>
            <a:rect l="l" t="t" r="r" b="b"/>
            <a:pathLst>
              <a:path w="27253" h="22217" extrusionOk="0">
                <a:moveTo>
                  <a:pt x="9007" y="1"/>
                </a:moveTo>
                <a:lnTo>
                  <a:pt x="9073" y="9074"/>
                </a:lnTo>
                <a:lnTo>
                  <a:pt x="0" y="1"/>
                </a:lnTo>
                <a:lnTo>
                  <a:pt x="0" y="1"/>
                </a:lnTo>
                <a:lnTo>
                  <a:pt x="234" y="22216"/>
                </a:lnTo>
                <a:lnTo>
                  <a:pt x="27253" y="22216"/>
                </a:lnTo>
                <a:lnTo>
                  <a:pt x="27253" y="9274"/>
                </a:lnTo>
                <a:lnTo>
                  <a:pt x="17980" y="1"/>
                </a:lnTo>
                <a:lnTo>
                  <a:pt x="18046" y="9040"/>
                </a:lnTo>
                <a:lnTo>
                  <a:pt x="90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11" name="Google Shape;1111;p41"/>
          <p:cNvSpPr/>
          <p:nvPr/>
        </p:nvSpPr>
        <p:spPr>
          <a:xfrm>
            <a:off x="4689914" y="3927684"/>
            <a:ext cx="971530" cy="852963"/>
          </a:xfrm>
          <a:custGeom>
            <a:avLst/>
            <a:gdLst/>
            <a:ahLst/>
            <a:cxnLst/>
            <a:rect l="l" t="t" r="r" b="b"/>
            <a:pathLst>
              <a:path w="46468" h="40797" extrusionOk="0">
                <a:moveTo>
                  <a:pt x="18014" y="1"/>
                </a:moveTo>
                <a:lnTo>
                  <a:pt x="18014" y="16145"/>
                </a:lnTo>
                <a:lnTo>
                  <a:pt x="15679" y="16145"/>
                </a:lnTo>
                <a:lnTo>
                  <a:pt x="15679" y="23617"/>
                </a:lnTo>
                <a:lnTo>
                  <a:pt x="1" y="23617"/>
                </a:lnTo>
                <a:lnTo>
                  <a:pt x="1" y="40796"/>
                </a:lnTo>
                <a:lnTo>
                  <a:pt x="46467" y="40796"/>
                </a:lnTo>
                <a:lnTo>
                  <a:pt x="46467" y="29655"/>
                </a:lnTo>
                <a:lnTo>
                  <a:pt x="31356" y="29655"/>
                </a:lnTo>
                <a:lnTo>
                  <a:pt x="31356" y="16145"/>
                </a:lnTo>
                <a:lnTo>
                  <a:pt x="21649" y="16145"/>
                </a:lnTo>
                <a:lnTo>
                  <a:pt x="21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12" name="Google Shape;1112;p41"/>
          <p:cNvSpPr/>
          <p:nvPr/>
        </p:nvSpPr>
        <p:spPr>
          <a:xfrm>
            <a:off x="6206409" y="1251914"/>
            <a:ext cx="868999" cy="2895542"/>
          </a:xfrm>
          <a:custGeom>
            <a:avLst/>
            <a:gdLst/>
            <a:ahLst/>
            <a:cxnLst/>
            <a:rect l="l" t="t" r="r" b="b"/>
            <a:pathLst>
              <a:path w="41564" h="138493" extrusionOk="0">
                <a:moveTo>
                  <a:pt x="31818" y="0"/>
                </a:moveTo>
                <a:cubicBezTo>
                  <a:pt x="31709" y="0"/>
                  <a:pt x="31599" y="2"/>
                  <a:pt x="31490" y="6"/>
                </a:cubicBezTo>
                <a:cubicBezTo>
                  <a:pt x="27954" y="140"/>
                  <a:pt x="24551" y="2508"/>
                  <a:pt x="23217" y="5777"/>
                </a:cubicBezTo>
                <a:cubicBezTo>
                  <a:pt x="22683" y="7111"/>
                  <a:pt x="22450" y="8512"/>
                  <a:pt x="22183" y="9980"/>
                </a:cubicBezTo>
                <a:cubicBezTo>
                  <a:pt x="20815" y="18119"/>
                  <a:pt x="18881" y="26125"/>
                  <a:pt x="16479" y="33997"/>
                </a:cubicBezTo>
                <a:cubicBezTo>
                  <a:pt x="16012" y="35532"/>
                  <a:pt x="15511" y="37066"/>
                  <a:pt x="14444" y="38300"/>
                </a:cubicBezTo>
                <a:cubicBezTo>
                  <a:pt x="13310" y="39535"/>
                  <a:pt x="11675" y="40202"/>
                  <a:pt x="10208" y="41102"/>
                </a:cubicBezTo>
                <a:cubicBezTo>
                  <a:pt x="8707" y="42070"/>
                  <a:pt x="7439" y="43337"/>
                  <a:pt x="6472" y="44805"/>
                </a:cubicBezTo>
                <a:cubicBezTo>
                  <a:pt x="6338" y="44872"/>
                  <a:pt x="6171" y="45005"/>
                  <a:pt x="6038" y="45072"/>
                </a:cubicBezTo>
                <a:cubicBezTo>
                  <a:pt x="3003" y="47374"/>
                  <a:pt x="768" y="50776"/>
                  <a:pt x="367" y="54579"/>
                </a:cubicBezTo>
                <a:cubicBezTo>
                  <a:pt x="0" y="58215"/>
                  <a:pt x="1268" y="61851"/>
                  <a:pt x="2969" y="65086"/>
                </a:cubicBezTo>
                <a:cubicBezTo>
                  <a:pt x="5137" y="69256"/>
                  <a:pt x="7372" y="73559"/>
                  <a:pt x="9174" y="77996"/>
                </a:cubicBezTo>
                <a:cubicBezTo>
                  <a:pt x="11008" y="82399"/>
                  <a:pt x="13043" y="87269"/>
                  <a:pt x="11942" y="92172"/>
                </a:cubicBezTo>
                <a:cubicBezTo>
                  <a:pt x="11175" y="95508"/>
                  <a:pt x="8940" y="98410"/>
                  <a:pt x="8640" y="101779"/>
                </a:cubicBezTo>
                <a:cubicBezTo>
                  <a:pt x="8273" y="106216"/>
                  <a:pt x="11275" y="110252"/>
                  <a:pt x="11475" y="114655"/>
                </a:cubicBezTo>
                <a:cubicBezTo>
                  <a:pt x="11609" y="117591"/>
                  <a:pt x="10508" y="120393"/>
                  <a:pt x="9674" y="123161"/>
                </a:cubicBezTo>
                <a:cubicBezTo>
                  <a:pt x="9040" y="125229"/>
                  <a:pt x="8673" y="127398"/>
                  <a:pt x="8973" y="129566"/>
                </a:cubicBezTo>
                <a:cubicBezTo>
                  <a:pt x="9307" y="132201"/>
                  <a:pt x="10775" y="134503"/>
                  <a:pt x="10808" y="137205"/>
                </a:cubicBezTo>
                <a:cubicBezTo>
                  <a:pt x="10808" y="137538"/>
                  <a:pt x="10808" y="137872"/>
                  <a:pt x="10975" y="138139"/>
                </a:cubicBezTo>
                <a:cubicBezTo>
                  <a:pt x="11091" y="138348"/>
                  <a:pt x="11322" y="138493"/>
                  <a:pt x="11541" y="138493"/>
                </a:cubicBezTo>
                <a:cubicBezTo>
                  <a:pt x="11636" y="138493"/>
                  <a:pt x="11728" y="138466"/>
                  <a:pt x="11809" y="138405"/>
                </a:cubicBezTo>
                <a:cubicBezTo>
                  <a:pt x="12009" y="138239"/>
                  <a:pt x="12042" y="137938"/>
                  <a:pt x="12042" y="137705"/>
                </a:cubicBezTo>
                <a:cubicBezTo>
                  <a:pt x="12042" y="136404"/>
                  <a:pt x="11775" y="134870"/>
                  <a:pt x="12109" y="133569"/>
                </a:cubicBezTo>
                <a:cubicBezTo>
                  <a:pt x="12142" y="133435"/>
                  <a:pt x="12176" y="133302"/>
                  <a:pt x="12276" y="133202"/>
                </a:cubicBezTo>
                <a:cubicBezTo>
                  <a:pt x="12421" y="133038"/>
                  <a:pt x="12574" y="132971"/>
                  <a:pt x="12725" y="132971"/>
                </a:cubicBezTo>
                <a:cubicBezTo>
                  <a:pt x="13096" y="132971"/>
                  <a:pt x="13454" y="133370"/>
                  <a:pt x="13643" y="133702"/>
                </a:cubicBezTo>
                <a:cubicBezTo>
                  <a:pt x="14010" y="134436"/>
                  <a:pt x="13543" y="135303"/>
                  <a:pt x="13443" y="136070"/>
                </a:cubicBezTo>
                <a:cubicBezTo>
                  <a:pt x="13310" y="136704"/>
                  <a:pt x="13277" y="137638"/>
                  <a:pt x="13810" y="138139"/>
                </a:cubicBezTo>
                <a:cubicBezTo>
                  <a:pt x="13907" y="138226"/>
                  <a:pt x="13997" y="138265"/>
                  <a:pt x="14080" y="138265"/>
                </a:cubicBezTo>
                <a:cubicBezTo>
                  <a:pt x="14629" y="138265"/>
                  <a:pt x="14895" y="136585"/>
                  <a:pt x="15011" y="136237"/>
                </a:cubicBezTo>
                <a:cubicBezTo>
                  <a:pt x="15345" y="135070"/>
                  <a:pt x="15712" y="133936"/>
                  <a:pt x="15812" y="132735"/>
                </a:cubicBezTo>
                <a:cubicBezTo>
                  <a:pt x="15845" y="131901"/>
                  <a:pt x="15945" y="131067"/>
                  <a:pt x="15978" y="130233"/>
                </a:cubicBezTo>
                <a:cubicBezTo>
                  <a:pt x="16012" y="129799"/>
                  <a:pt x="16012" y="129366"/>
                  <a:pt x="16045" y="128965"/>
                </a:cubicBezTo>
                <a:cubicBezTo>
                  <a:pt x="16145" y="128632"/>
                  <a:pt x="16312" y="128365"/>
                  <a:pt x="16379" y="128065"/>
                </a:cubicBezTo>
                <a:cubicBezTo>
                  <a:pt x="17146" y="126430"/>
                  <a:pt x="19014" y="125530"/>
                  <a:pt x="19781" y="123895"/>
                </a:cubicBezTo>
                <a:cubicBezTo>
                  <a:pt x="20715" y="121860"/>
                  <a:pt x="19648" y="119292"/>
                  <a:pt x="20515" y="117224"/>
                </a:cubicBezTo>
                <a:cubicBezTo>
                  <a:pt x="21482" y="114922"/>
                  <a:pt x="24518" y="113754"/>
                  <a:pt x="24952" y="111286"/>
                </a:cubicBezTo>
                <a:cubicBezTo>
                  <a:pt x="25152" y="110018"/>
                  <a:pt x="24551" y="108751"/>
                  <a:pt x="24318" y="107450"/>
                </a:cubicBezTo>
                <a:cubicBezTo>
                  <a:pt x="23884" y="105215"/>
                  <a:pt x="24685" y="102780"/>
                  <a:pt x="26353" y="101212"/>
                </a:cubicBezTo>
                <a:cubicBezTo>
                  <a:pt x="27353" y="100278"/>
                  <a:pt x="28621" y="99611"/>
                  <a:pt x="29521" y="98610"/>
                </a:cubicBezTo>
                <a:cubicBezTo>
                  <a:pt x="31690" y="96209"/>
                  <a:pt x="31289" y="92739"/>
                  <a:pt x="31223" y="89771"/>
                </a:cubicBezTo>
                <a:cubicBezTo>
                  <a:pt x="31156" y="81164"/>
                  <a:pt x="31823" y="72992"/>
                  <a:pt x="35226" y="64920"/>
                </a:cubicBezTo>
                <a:cubicBezTo>
                  <a:pt x="37727" y="59015"/>
                  <a:pt x="36627" y="52077"/>
                  <a:pt x="36460" y="45873"/>
                </a:cubicBezTo>
                <a:cubicBezTo>
                  <a:pt x="36293" y="39468"/>
                  <a:pt x="36960" y="32997"/>
                  <a:pt x="38361" y="26692"/>
                </a:cubicBezTo>
                <a:cubicBezTo>
                  <a:pt x="39362" y="22356"/>
                  <a:pt x="40696" y="18053"/>
                  <a:pt x="41230" y="13649"/>
                </a:cubicBezTo>
                <a:cubicBezTo>
                  <a:pt x="41563" y="10681"/>
                  <a:pt x="41497" y="7645"/>
                  <a:pt x="40196" y="5077"/>
                </a:cubicBezTo>
                <a:cubicBezTo>
                  <a:pt x="38612" y="2006"/>
                  <a:pt x="35243" y="0"/>
                  <a:pt x="318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1"/>
          <p:cNvSpPr/>
          <p:nvPr/>
        </p:nvSpPr>
        <p:spPr>
          <a:xfrm>
            <a:off x="6325609" y="4101350"/>
            <a:ext cx="703726" cy="679306"/>
          </a:xfrm>
          <a:custGeom>
            <a:avLst/>
            <a:gdLst/>
            <a:ahLst/>
            <a:cxnLst/>
            <a:rect l="l" t="t" r="r" b="b"/>
            <a:pathLst>
              <a:path w="33659" h="32491" extrusionOk="0">
                <a:moveTo>
                  <a:pt x="5104" y="1"/>
                </a:moveTo>
                <a:lnTo>
                  <a:pt x="5104" y="15278"/>
                </a:lnTo>
                <a:lnTo>
                  <a:pt x="1" y="15278"/>
                </a:lnTo>
                <a:lnTo>
                  <a:pt x="1" y="32490"/>
                </a:lnTo>
                <a:lnTo>
                  <a:pt x="29021" y="32490"/>
                </a:lnTo>
                <a:lnTo>
                  <a:pt x="29021" y="28688"/>
                </a:lnTo>
                <a:lnTo>
                  <a:pt x="29655" y="28688"/>
                </a:lnTo>
                <a:cubicBezTo>
                  <a:pt x="30823" y="28688"/>
                  <a:pt x="31757" y="29622"/>
                  <a:pt x="31757" y="30789"/>
                </a:cubicBezTo>
                <a:lnTo>
                  <a:pt x="31757" y="32490"/>
                </a:lnTo>
                <a:lnTo>
                  <a:pt x="33658" y="32490"/>
                </a:lnTo>
                <a:lnTo>
                  <a:pt x="33658" y="30789"/>
                </a:lnTo>
                <a:cubicBezTo>
                  <a:pt x="33658" y="28554"/>
                  <a:pt x="31857" y="26786"/>
                  <a:pt x="29655" y="26786"/>
                </a:cubicBezTo>
                <a:lnTo>
                  <a:pt x="29021" y="26786"/>
                </a:lnTo>
                <a:lnTo>
                  <a:pt x="29021" y="15278"/>
                </a:lnTo>
                <a:lnTo>
                  <a:pt x="9341" y="15278"/>
                </a:lnTo>
                <a:lnTo>
                  <a:pt x="9341" y="1"/>
                </a:lnTo>
                <a:lnTo>
                  <a:pt x="7740" y="1"/>
                </a:lnTo>
                <a:lnTo>
                  <a:pt x="7740" y="15278"/>
                </a:lnTo>
                <a:lnTo>
                  <a:pt x="6739" y="15278"/>
                </a:lnTo>
                <a:lnTo>
                  <a:pt x="6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88"/>
        <p:cNvGrpSpPr/>
        <p:nvPr/>
      </p:nvGrpSpPr>
      <p:grpSpPr>
        <a:xfrm>
          <a:off x="0" y="0"/>
          <a:ext cx="0" cy="0"/>
          <a:chOff x="0" y="0"/>
          <a:chExt cx="0" cy="0"/>
        </a:xfrm>
      </p:grpSpPr>
      <p:sp>
        <p:nvSpPr>
          <p:cNvPr id="1340" name="Google Shape;1340;p49"/>
          <p:cNvSpPr txBox="1">
            <a:spLocks noGrp="1"/>
          </p:cNvSpPr>
          <p:nvPr>
            <p:ph type="title"/>
          </p:nvPr>
        </p:nvSpPr>
        <p:spPr>
          <a:xfrm>
            <a:off x="160020" y="164215"/>
            <a:ext cx="4203451" cy="430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ARIMA family models - ARIMAX</a:t>
            </a:r>
            <a:endParaRPr sz="2000" dirty="0"/>
          </a:p>
        </p:txBody>
      </p:sp>
      <p:pic>
        <p:nvPicPr>
          <p:cNvPr id="3" name="Picture 2">
            <a:extLst>
              <a:ext uri="{FF2B5EF4-FFF2-40B4-BE49-F238E27FC236}">
                <a16:creationId xmlns:a16="http://schemas.microsoft.com/office/drawing/2014/main" id="{F01A3332-D184-AA3A-0786-8407A76B61C9}"/>
              </a:ext>
            </a:extLst>
          </p:cNvPr>
          <p:cNvPicPr>
            <a:picLocks noChangeAspect="1"/>
          </p:cNvPicPr>
          <p:nvPr/>
        </p:nvPicPr>
        <p:blipFill>
          <a:blip r:embed="rId3"/>
          <a:stretch>
            <a:fillRect/>
          </a:stretch>
        </p:blipFill>
        <p:spPr>
          <a:xfrm>
            <a:off x="160020" y="752615"/>
            <a:ext cx="4276434" cy="1819135"/>
          </a:xfrm>
          <a:prstGeom prst="rect">
            <a:avLst/>
          </a:prstGeom>
        </p:spPr>
      </p:pic>
      <p:pic>
        <p:nvPicPr>
          <p:cNvPr id="5" name="Picture 4">
            <a:extLst>
              <a:ext uri="{FF2B5EF4-FFF2-40B4-BE49-F238E27FC236}">
                <a16:creationId xmlns:a16="http://schemas.microsoft.com/office/drawing/2014/main" id="{BB51E262-E66A-AC73-F15E-2277243F0B97}"/>
              </a:ext>
            </a:extLst>
          </p:cNvPr>
          <p:cNvPicPr>
            <a:picLocks noChangeAspect="1"/>
          </p:cNvPicPr>
          <p:nvPr/>
        </p:nvPicPr>
        <p:blipFill>
          <a:blip r:embed="rId4"/>
          <a:stretch>
            <a:fillRect/>
          </a:stretch>
        </p:blipFill>
        <p:spPr>
          <a:xfrm>
            <a:off x="4572000" y="752615"/>
            <a:ext cx="4276434" cy="1819135"/>
          </a:xfrm>
          <a:prstGeom prst="rect">
            <a:avLst/>
          </a:prstGeom>
        </p:spPr>
      </p:pic>
      <p:pic>
        <p:nvPicPr>
          <p:cNvPr id="7" name="Picture 6">
            <a:extLst>
              <a:ext uri="{FF2B5EF4-FFF2-40B4-BE49-F238E27FC236}">
                <a16:creationId xmlns:a16="http://schemas.microsoft.com/office/drawing/2014/main" id="{9EF43E6A-C974-64DA-770C-D93840FE4F3A}"/>
              </a:ext>
            </a:extLst>
          </p:cNvPr>
          <p:cNvPicPr>
            <a:picLocks noChangeAspect="1"/>
          </p:cNvPicPr>
          <p:nvPr/>
        </p:nvPicPr>
        <p:blipFill>
          <a:blip r:embed="rId5"/>
          <a:stretch>
            <a:fillRect/>
          </a:stretch>
        </p:blipFill>
        <p:spPr>
          <a:xfrm>
            <a:off x="160020" y="2730005"/>
            <a:ext cx="4276434" cy="1819135"/>
          </a:xfrm>
          <a:prstGeom prst="rect">
            <a:avLst/>
          </a:prstGeom>
        </p:spPr>
      </p:pic>
      <p:pic>
        <p:nvPicPr>
          <p:cNvPr id="9" name="Picture 8">
            <a:extLst>
              <a:ext uri="{FF2B5EF4-FFF2-40B4-BE49-F238E27FC236}">
                <a16:creationId xmlns:a16="http://schemas.microsoft.com/office/drawing/2014/main" id="{25837E0A-BDD5-0F3C-A0B3-BF5768447572}"/>
              </a:ext>
            </a:extLst>
          </p:cNvPr>
          <p:cNvPicPr>
            <a:picLocks noChangeAspect="1"/>
          </p:cNvPicPr>
          <p:nvPr/>
        </p:nvPicPr>
        <p:blipFill>
          <a:blip r:embed="rId6"/>
          <a:stretch>
            <a:fillRect/>
          </a:stretch>
        </p:blipFill>
        <p:spPr>
          <a:xfrm>
            <a:off x="4572002" y="2730005"/>
            <a:ext cx="4276432" cy="1819134"/>
          </a:xfrm>
          <a:prstGeom prst="rect">
            <a:avLst/>
          </a:prstGeom>
        </p:spPr>
      </p:pic>
    </p:spTree>
    <p:extLst>
      <p:ext uri="{BB962C8B-B14F-4D97-AF65-F5344CB8AC3E}">
        <p14:creationId xmlns:p14="http://schemas.microsoft.com/office/powerpoint/2010/main" val="2984199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88"/>
        <p:cNvGrpSpPr/>
        <p:nvPr/>
      </p:nvGrpSpPr>
      <p:grpSpPr>
        <a:xfrm>
          <a:off x="0" y="0"/>
          <a:ext cx="0" cy="0"/>
          <a:chOff x="0" y="0"/>
          <a:chExt cx="0" cy="0"/>
        </a:xfrm>
      </p:grpSpPr>
      <p:sp>
        <p:nvSpPr>
          <p:cNvPr id="1340" name="Google Shape;1340;p49"/>
          <p:cNvSpPr txBox="1">
            <a:spLocks noGrp="1"/>
          </p:cNvSpPr>
          <p:nvPr>
            <p:ph type="title"/>
          </p:nvPr>
        </p:nvSpPr>
        <p:spPr>
          <a:xfrm>
            <a:off x="206623" y="849650"/>
            <a:ext cx="4203451" cy="430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ARIMA family models - ARIMAX</a:t>
            </a:r>
            <a:endParaRPr sz="2000" dirty="0"/>
          </a:p>
        </p:txBody>
      </p:sp>
      <p:pic>
        <p:nvPicPr>
          <p:cNvPr id="3" name="Picture 2">
            <a:extLst>
              <a:ext uri="{FF2B5EF4-FFF2-40B4-BE49-F238E27FC236}">
                <a16:creationId xmlns:a16="http://schemas.microsoft.com/office/drawing/2014/main" id="{17F4BD03-75ED-9FD5-4D59-4DA346FA1BCA}"/>
              </a:ext>
            </a:extLst>
          </p:cNvPr>
          <p:cNvPicPr>
            <a:picLocks noChangeAspect="1"/>
          </p:cNvPicPr>
          <p:nvPr/>
        </p:nvPicPr>
        <p:blipFill>
          <a:blip r:embed="rId3"/>
          <a:stretch>
            <a:fillRect/>
          </a:stretch>
        </p:blipFill>
        <p:spPr>
          <a:xfrm>
            <a:off x="297180" y="1359130"/>
            <a:ext cx="8549640" cy="2425240"/>
          </a:xfrm>
          <a:prstGeom prst="rect">
            <a:avLst/>
          </a:prstGeom>
        </p:spPr>
      </p:pic>
    </p:spTree>
    <p:extLst>
      <p:ext uri="{BB962C8B-B14F-4D97-AF65-F5344CB8AC3E}">
        <p14:creationId xmlns:p14="http://schemas.microsoft.com/office/powerpoint/2010/main" val="39470978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88"/>
        <p:cNvGrpSpPr/>
        <p:nvPr/>
      </p:nvGrpSpPr>
      <p:grpSpPr>
        <a:xfrm>
          <a:off x="0" y="0"/>
          <a:ext cx="0" cy="0"/>
          <a:chOff x="0" y="0"/>
          <a:chExt cx="0" cy="0"/>
        </a:xfrm>
      </p:grpSpPr>
      <p:sp>
        <p:nvSpPr>
          <p:cNvPr id="1340" name="Google Shape;1340;p49"/>
          <p:cNvSpPr txBox="1">
            <a:spLocks noGrp="1"/>
          </p:cNvSpPr>
          <p:nvPr>
            <p:ph type="title"/>
          </p:nvPr>
        </p:nvSpPr>
        <p:spPr>
          <a:xfrm>
            <a:off x="0" y="-62513"/>
            <a:ext cx="4203451" cy="430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ARIMA family models</a:t>
            </a:r>
            <a:endParaRPr sz="2000" dirty="0"/>
          </a:p>
        </p:txBody>
      </p:sp>
      <p:sp>
        <p:nvSpPr>
          <p:cNvPr id="6" name="TextBox 5">
            <a:extLst>
              <a:ext uri="{FF2B5EF4-FFF2-40B4-BE49-F238E27FC236}">
                <a16:creationId xmlns:a16="http://schemas.microsoft.com/office/drawing/2014/main" id="{92F0EDE7-3F7F-D98C-E3CB-2CF04738E55A}"/>
              </a:ext>
            </a:extLst>
          </p:cNvPr>
          <p:cNvSpPr txBox="1"/>
          <p:nvPr/>
        </p:nvSpPr>
        <p:spPr>
          <a:xfrm>
            <a:off x="536858" y="1967652"/>
            <a:ext cx="8062659" cy="523220"/>
          </a:xfrm>
          <a:prstGeom prst="rect">
            <a:avLst/>
          </a:prstGeom>
          <a:noFill/>
        </p:spPr>
        <p:txBody>
          <a:bodyPr wrap="square" rtlCol="0">
            <a:spAutoFit/>
          </a:bodyPr>
          <a:lstStyle/>
          <a:p>
            <a:r>
              <a:rPr lang="en-US"/>
              <a:t>SARIMA showed that the cross-validated RMSE returned quite good results but have high standard deviation in cross-validated RMSE scores, suggesting the model is unstable.</a:t>
            </a:r>
            <a:endParaRPr lang="en-SG" dirty="0"/>
          </a:p>
        </p:txBody>
      </p:sp>
      <p:sp>
        <p:nvSpPr>
          <p:cNvPr id="7" name="TextBox 6">
            <a:extLst>
              <a:ext uri="{FF2B5EF4-FFF2-40B4-BE49-F238E27FC236}">
                <a16:creationId xmlns:a16="http://schemas.microsoft.com/office/drawing/2014/main" id="{E09CDD5C-3AF5-FFF2-5BF3-0AAA5ED9B48E}"/>
              </a:ext>
            </a:extLst>
          </p:cNvPr>
          <p:cNvSpPr txBox="1"/>
          <p:nvPr/>
        </p:nvSpPr>
        <p:spPr>
          <a:xfrm>
            <a:off x="539237" y="4265065"/>
            <a:ext cx="8062659" cy="738664"/>
          </a:xfrm>
          <a:prstGeom prst="rect">
            <a:avLst/>
          </a:prstGeom>
          <a:noFill/>
        </p:spPr>
        <p:txBody>
          <a:bodyPr wrap="square" rtlCol="0">
            <a:spAutoFit/>
          </a:bodyPr>
          <a:lstStyle/>
          <a:p>
            <a:r>
              <a:rPr lang="en-US" dirty="0"/>
              <a:t>Similar to the relationship between ARIMA and ARIMAX, SARIMAX, seem to perform worse than SARIMA which is without the exogenous variables. However, we can see that the standard deviation for the cross-validated RMSE scores are much lower indicating a more stable model.</a:t>
            </a:r>
          </a:p>
        </p:txBody>
      </p:sp>
      <p:sp>
        <p:nvSpPr>
          <p:cNvPr id="8" name="TextBox 7">
            <a:extLst>
              <a:ext uri="{FF2B5EF4-FFF2-40B4-BE49-F238E27FC236}">
                <a16:creationId xmlns:a16="http://schemas.microsoft.com/office/drawing/2014/main" id="{B13D53B6-1F41-0662-E16D-2B06F8A93C44}"/>
              </a:ext>
            </a:extLst>
          </p:cNvPr>
          <p:cNvSpPr txBox="1"/>
          <p:nvPr/>
        </p:nvSpPr>
        <p:spPr>
          <a:xfrm>
            <a:off x="536859" y="2686050"/>
            <a:ext cx="2313497" cy="307777"/>
          </a:xfrm>
          <a:prstGeom prst="rect">
            <a:avLst/>
          </a:prstGeom>
          <a:noFill/>
        </p:spPr>
        <p:txBody>
          <a:bodyPr wrap="square" rtlCol="0">
            <a:spAutoFit/>
          </a:bodyPr>
          <a:lstStyle/>
          <a:p>
            <a:r>
              <a:rPr lang="en-SG" dirty="0"/>
              <a:t>SARIMAX</a:t>
            </a:r>
          </a:p>
        </p:txBody>
      </p:sp>
      <p:sp>
        <p:nvSpPr>
          <p:cNvPr id="10" name="TextBox 9">
            <a:extLst>
              <a:ext uri="{FF2B5EF4-FFF2-40B4-BE49-F238E27FC236}">
                <a16:creationId xmlns:a16="http://schemas.microsoft.com/office/drawing/2014/main" id="{71073535-B921-7A61-F17A-FB65CEBD4F86}"/>
              </a:ext>
            </a:extLst>
          </p:cNvPr>
          <p:cNvSpPr txBox="1"/>
          <p:nvPr/>
        </p:nvSpPr>
        <p:spPr>
          <a:xfrm>
            <a:off x="536858" y="347738"/>
            <a:ext cx="2313497" cy="307777"/>
          </a:xfrm>
          <a:prstGeom prst="rect">
            <a:avLst/>
          </a:prstGeom>
          <a:noFill/>
        </p:spPr>
        <p:txBody>
          <a:bodyPr wrap="square" rtlCol="0">
            <a:spAutoFit/>
          </a:bodyPr>
          <a:lstStyle/>
          <a:p>
            <a:r>
              <a:rPr lang="en-SG" dirty="0"/>
              <a:t>SARIMA</a:t>
            </a:r>
          </a:p>
        </p:txBody>
      </p:sp>
      <p:pic>
        <p:nvPicPr>
          <p:cNvPr id="3" name="Picture 2">
            <a:extLst>
              <a:ext uri="{FF2B5EF4-FFF2-40B4-BE49-F238E27FC236}">
                <a16:creationId xmlns:a16="http://schemas.microsoft.com/office/drawing/2014/main" id="{B25CE1EC-0146-9491-28F6-80CFBF818A7D}"/>
              </a:ext>
            </a:extLst>
          </p:cNvPr>
          <p:cNvPicPr>
            <a:picLocks noChangeAspect="1"/>
          </p:cNvPicPr>
          <p:nvPr/>
        </p:nvPicPr>
        <p:blipFill>
          <a:blip r:embed="rId3"/>
          <a:stretch>
            <a:fillRect/>
          </a:stretch>
        </p:blipFill>
        <p:spPr>
          <a:xfrm>
            <a:off x="536863" y="637278"/>
            <a:ext cx="8070279" cy="1249788"/>
          </a:xfrm>
          <a:prstGeom prst="rect">
            <a:avLst/>
          </a:prstGeom>
        </p:spPr>
      </p:pic>
      <p:pic>
        <p:nvPicPr>
          <p:cNvPr id="5" name="Picture 4">
            <a:extLst>
              <a:ext uri="{FF2B5EF4-FFF2-40B4-BE49-F238E27FC236}">
                <a16:creationId xmlns:a16="http://schemas.microsoft.com/office/drawing/2014/main" id="{FF196A35-B442-EE3D-F877-F194D4CE6E41}"/>
              </a:ext>
            </a:extLst>
          </p:cNvPr>
          <p:cNvPicPr>
            <a:picLocks noChangeAspect="1"/>
          </p:cNvPicPr>
          <p:nvPr/>
        </p:nvPicPr>
        <p:blipFill>
          <a:blip r:embed="rId4"/>
          <a:stretch>
            <a:fillRect/>
          </a:stretch>
        </p:blipFill>
        <p:spPr>
          <a:xfrm>
            <a:off x="536858" y="2982763"/>
            <a:ext cx="8032176" cy="1280271"/>
          </a:xfrm>
          <a:prstGeom prst="rect">
            <a:avLst/>
          </a:prstGeom>
        </p:spPr>
      </p:pic>
    </p:spTree>
    <p:extLst>
      <p:ext uri="{BB962C8B-B14F-4D97-AF65-F5344CB8AC3E}">
        <p14:creationId xmlns:p14="http://schemas.microsoft.com/office/powerpoint/2010/main" val="101807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88"/>
        <p:cNvGrpSpPr/>
        <p:nvPr/>
      </p:nvGrpSpPr>
      <p:grpSpPr>
        <a:xfrm>
          <a:off x="0" y="0"/>
          <a:ext cx="0" cy="0"/>
          <a:chOff x="0" y="0"/>
          <a:chExt cx="0" cy="0"/>
        </a:xfrm>
      </p:grpSpPr>
      <p:sp>
        <p:nvSpPr>
          <p:cNvPr id="1340" name="Google Shape;1340;p49"/>
          <p:cNvSpPr txBox="1">
            <a:spLocks noGrp="1"/>
          </p:cNvSpPr>
          <p:nvPr>
            <p:ph type="title"/>
          </p:nvPr>
        </p:nvSpPr>
        <p:spPr>
          <a:xfrm>
            <a:off x="160020" y="164215"/>
            <a:ext cx="4203451" cy="430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ARIMA family models – SARIMA</a:t>
            </a:r>
            <a:endParaRPr sz="2000" dirty="0"/>
          </a:p>
        </p:txBody>
      </p:sp>
      <p:pic>
        <p:nvPicPr>
          <p:cNvPr id="4" name="Picture 3">
            <a:extLst>
              <a:ext uri="{FF2B5EF4-FFF2-40B4-BE49-F238E27FC236}">
                <a16:creationId xmlns:a16="http://schemas.microsoft.com/office/drawing/2014/main" id="{A8AF5060-DE41-4D82-4105-453EF90EE498}"/>
              </a:ext>
            </a:extLst>
          </p:cNvPr>
          <p:cNvPicPr>
            <a:picLocks noChangeAspect="1"/>
          </p:cNvPicPr>
          <p:nvPr/>
        </p:nvPicPr>
        <p:blipFill>
          <a:blip r:embed="rId3"/>
          <a:stretch>
            <a:fillRect/>
          </a:stretch>
        </p:blipFill>
        <p:spPr>
          <a:xfrm>
            <a:off x="160020" y="741185"/>
            <a:ext cx="4115216" cy="1750555"/>
          </a:xfrm>
          <a:prstGeom prst="rect">
            <a:avLst/>
          </a:prstGeom>
        </p:spPr>
      </p:pic>
      <p:pic>
        <p:nvPicPr>
          <p:cNvPr id="11" name="Picture 10">
            <a:extLst>
              <a:ext uri="{FF2B5EF4-FFF2-40B4-BE49-F238E27FC236}">
                <a16:creationId xmlns:a16="http://schemas.microsoft.com/office/drawing/2014/main" id="{0BC95661-7927-3C72-7864-F95A3EA4F8D7}"/>
              </a:ext>
            </a:extLst>
          </p:cNvPr>
          <p:cNvPicPr>
            <a:picLocks noChangeAspect="1"/>
          </p:cNvPicPr>
          <p:nvPr/>
        </p:nvPicPr>
        <p:blipFill>
          <a:blip r:embed="rId4"/>
          <a:stretch>
            <a:fillRect/>
          </a:stretch>
        </p:blipFill>
        <p:spPr>
          <a:xfrm>
            <a:off x="4572000" y="741184"/>
            <a:ext cx="4115216" cy="1750555"/>
          </a:xfrm>
          <a:prstGeom prst="rect">
            <a:avLst/>
          </a:prstGeom>
        </p:spPr>
      </p:pic>
      <p:pic>
        <p:nvPicPr>
          <p:cNvPr id="15" name="Picture 14">
            <a:extLst>
              <a:ext uri="{FF2B5EF4-FFF2-40B4-BE49-F238E27FC236}">
                <a16:creationId xmlns:a16="http://schemas.microsoft.com/office/drawing/2014/main" id="{9AD7E3B2-B3F1-34FF-0F62-9A3F5EFBDBD4}"/>
              </a:ext>
            </a:extLst>
          </p:cNvPr>
          <p:cNvPicPr>
            <a:picLocks noChangeAspect="1"/>
          </p:cNvPicPr>
          <p:nvPr/>
        </p:nvPicPr>
        <p:blipFill>
          <a:blip r:embed="rId5"/>
          <a:stretch>
            <a:fillRect/>
          </a:stretch>
        </p:blipFill>
        <p:spPr>
          <a:xfrm>
            <a:off x="160018" y="2737626"/>
            <a:ext cx="4115218" cy="1750556"/>
          </a:xfrm>
          <a:prstGeom prst="rect">
            <a:avLst/>
          </a:prstGeom>
        </p:spPr>
      </p:pic>
      <p:pic>
        <p:nvPicPr>
          <p:cNvPr id="17" name="Picture 16">
            <a:extLst>
              <a:ext uri="{FF2B5EF4-FFF2-40B4-BE49-F238E27FC236}">
                <a16:creationId xmlns:a16="http://schemas.microsoft.com/office/drawing/2014/main" id="{85C7FFE8-03A1-D195-6633-6837989C1299}"/>
              </a:ext>
            </a:extLst>
          </p:cNvPr>
          <p:cNvPicPr>
            <a:picLocks noChangeAspect="1"/>
          </p:cNvPicPr>
          <p:nvPr/>
        </p:nvPicPr>
        <p:blipFill>
          <a:blip r:embed="rId6"/>
          <a:stretch>
            <a:fillRect/>
          </a:stretch>
        </p:blipFill>
        <p:spPr>
          <a:xfrm>
            <a:off x="4572000" y="2737627"/>
            <a:ext cx="4115216" cy="1750555"/>
          </a:xfrm>
          <a:prstGeom prst="rect">
            <a:avLst/>
          </a:prstGeom>
        </p:spPr>
      </p:pic>
    </p:spTree>
    <p:extLst>
      <p:ext uri="{BB962C8B-B14F-4D97-AF65-F5344CB8AC3E}">
        <p14:creationId xmlns:p14="http://schemas.microsoft.com/office/powerpoint/2010/main" val="1685448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88"/>
        <p:cNvGrpSpPr/>
        <p:nvPr/>
      </p:nvGrpSpPr>
      <p:grpSpPr>
        <a:xfrm>
          <a:off x="0" y="0"/>
          <a:ext cx="0" cy="0"/>
          <a:chOff x="0" y="0"/>
          <a:chExt cx="0" cy="0"/>
        </a:xfrm>
      </p:grpSpPr>
      <p:sp>
        <p:nvSpPr>
          <p:cNvPr id="1340" name="Google Shape;1340;p49"/>
          <p:cNvSpPr txBox="1">
            <a:spLocks noGrp="1"/>
          </p:cNvSpPr>
          <p:nvPr>
            <p:ph type="title"/>
          </p:nvPr>
        </p:nvSpPr>
        <p:spPr>
          <a:xfrm>
            <a:off x="316230" y="1299595"/>
            <a:ext cx="4203451" cy="430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ARIMA family models – SARIMA</a:t>
            </a:r>
            <a:endParaRPr sz="2000" dirty="0"/>
          </a:p>
        </p:txBody>
      </p:sp>
      <p:pic>
        <p:nvPicPr>
          <p:cNvPr id="3" name="Picture 2">
            <a:extLst>
              <a:ext uri="{FF2B5EF4-FFF2-40B4-BE49-F238E27FC236}">
                <a16:creationId xmlns:a16="http://schemas.microsoft.com/office/drawing/2014/main" id="{C220F4B0-EE24-6236-8656-E77317F87775}"/>
              </a:ext>
            </a:extLst>
          </p:cNvPr>
          <p:cNvPicPr>
            <a:picLocks noChangeAspect="1"/>
          </p:cNvPicPr>
          <p:nvPr/>
        </p:nvPicPr>
        <p:blipFill>
          <a:blip r:embed="rId3"/>
          <a:stretch>
            <a:fillRect/>
          </a:stretch>
        </p:blipFill>
        <p:spPr>
          <a:xfrm>
            <a:off x="316230" y="1887859"/>
            <a:ext cx="8511540" cy="2073963"/>
          </a:xfrm>
          <a:prstGeom prst="rect">
            <a:avLst/>
          </a:prstGeom>
        </p:spPr>
      </p:pic>
    </p:spTree>
    <p:extLst>
      <p:ext uri="{BB962C8B-B14F-4D97-AF65-F5344CB8AC3E}">
        <p14:creationId xmlns:p14="http://schemas.microsoft.com/office/powerpoint/2010/main" val="3070878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88"/>
        <p:cNvGrpSpPr/>
        <p:nvPr/>
      </p:nvGrpSpPr>
      <p:grpSpPr>
        <a:xfrm>
          <a:off x="0" y="0"/>
          <a:ext cx="0" cy="0"/>
          <a:chOff x="0" y="0"/>
          <a:chExt cx="0" cy="0"/>
        </a:xfrm>
      </p:grpSpPr>
      <p:sp>
        <p:nvSpPr>
          <p:cNvPr id="1340" name="Google Shape;1340;p49"/>
          <p:cNvSpPr txBox="1">
            <a:spLocks noGrp="1"/>
          </p:cNvSpPr>
          <p:nvPr>
            <p:ph type="title"/>
          </p:nvPr>
        </p:nvSpPr>
        <p:spPr>
          <a:xfrm>
            <a:off x="160020" y="164215"/>
            <a:ext cx="4203451" cy="430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ARIMA family models – SARIMAX</a:t>
            </a:r>
            <a:endParaRPr sz="2000" dirty="0"/>
          </a:p>
        </p:txBody>
      </p:sp>
      <p:pic>
        <p:nvPicPr>
          <p:cNvPr id="3" name="Picture 2">
            <a:extLst>
              <a:ext uri="{FF2B5EF4-FFF2-40B4-BE49-F238E27FC236}">
                <a16:creationId xmlns:a16="http://schemas.microsoft.com/office/drawing/2014/main" id="{852776CA-6090-F6A5-EC5D-7E0B817F418B}"/>
              </a:ext>
            </a:extLst>
          </p:cNvPr>
          <p:cNvPicPr>
            <a:picLocks noChangeAspect="1"/>
          </p:cNvPicPr>
          <p:nvPr/>
        </p:nvPicPr>
        <p:blipFill>
          <a:blip r:embed="rId3"/>
          <a:stretch>
            <a:fillRect/>
          </a:stretch>
        </p:blipFill>
        <p:spPr>
          <a:xfrm>
            <a:off x="160020" y="744995"/>
            <a:ext cx="4294347" cy="1826755"/>
          </a:xfrm>
          <a:prstGeom prst="rect">
            <a:avLst/>
          </a:prstGeom>
        </p:spPr>
      </p:pic>
      <p:pic>
        <p:nvPicPr>
          <p:cNvPr id="5" name="Picture 4">
            <a:extLst>
              <a:ext uri="{FF2B5EF4-FFF2-40B4-BE49-F238E27FC236}">
                <a16:creationId xmlns:a16="http://schemas.microsoft.com/office/drawing/2014/main" id="{53E20104-D80B-5CF5-33C9-FBE4076682F9}"/>
              </a:ext>
            </a:extLst>
          </p:cNvPr>
          <p:cNvPicPr>
            <a:picLocks noChangeAspect="1"/>
          </p:cNvPicPr>
          <p:nvPr/>
        </p:nvPicPr>
        <p:blipFill>
          <a:blip r:embed="rId4"/>
          <a:stretch>
            <a:fillRect/>
          </a:stretch>
        </p:blipFill>
        <p:spPr>
          <a:xfrm>
            <a:off x="4572000" y="744995"/>
            <a:ext cx="4294347" cy="1826755"/>
          </a:xfrm>
          <a:prstGeom prst="rect">
            <a:avLst/>
          </a:prstGeom>
        </p:spPr>
      </p:pic>
      <p:pic>
        <p:nvPicPr>
          <p:cNvPr id="7" name="Picture 6">
            <a:extLst>
              <a:ext uri="{FF2B5EF4-FFF2-40B4-BE49-F238E27FC236}">
                <a16:creationId xmlns:a16="http://schemas.microsoft.com/office/drawing/2014/main" id="{C728F8FE-6423-7F51-AF55-15AC20007B3F}"/>
              </a:ext>
            </a:extLst>
          </p:cNvPr>
          <p:cNvPicPr>
            <a:picLocks noChangeAspect="1"/>
          </p:cNvPicPr>
          <p:nvPr/>
        </p:nvPicPr>
        <p:blipFill>
          <a:blip r:embed="rId5"/>
          <a:stretch>
            <a:fillRect/>
          </a:stretch>
        </p:blipFill>
        <p:spPr>
          <a:xfrm>
            <a:off x="160020" y="2722385"/>
            <a:ext cx="4294347" cy="1826755"/>
          </a:xfrm>
          <a:prstGeom prst="rect">
            <a:avLst/>
          </a:prstGeom>
        </p:spPr>
      </p:pic>
      <p:pic>
        <p:nvPicPr>
          <p:cNvPr id="9" name="Picture 8">
            <a:extLst>
              <a:ext uri="{FF2B5EF4-FFF2-40B4-BE49-F238E27FC236}">
                <a16:creationId xmlns:a16="http://schemas.microsoft.com/office/drawing/2014/main" id="{E2D4C744-3AED-55EB-A446-A6FEBE32F77A}"/>
              </a:ext>
            </a:extLst>
          </p:cNvPr>
          <p:cNvPicPr>
            <a:picLocks noChangeAspect="1"/>
          </p:cNvPicPr>
          <p:nvPr/>
        </p:nvPicPr>
        <p:blipFill>
          <a:blip r:embed="rId6"/>
          <a:stretch>
            <a:fillRect/>
          </a:stretch>
        </p:blipFill>
        <p:spPr>
          <a:xfrm>
            <a:off x="4571999" y="2722385"/>
            <a:ext cx="4294347" cy="1826755"/>
          </a:xfrm>
          <a:prstGeom prst="rect">
            <a:avLst/>
          </a:prstGeom>
        </p:spPr>
      </p:pic>
    </p:spTree>
    <p:extLst>
      <p:ext uri="{BB962C8B-B14F-4D97-AF65-F5344CB8AC3E}">
        <p14:creationId xmlns:p14="http://schemas.microsoft.com/office/powerpoint/2010/main" val="1662487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88"/>
        <p:cNvGrpSpPr/>
        <p:nvPr/>
      </p:nvGrpSpPr>
      <p:grpSpPr>
        <a:xfrm>
          <a:off x="0" y="0"/>
          <a:ext cx="0" cy="0"/>
          <a:chOff x="0" y="0"/>
          <a:chExt cx="0" cy="0"/>
        </a:xfrm>
      </p:grpSpPr>
      <p:sp>
        <p:nvSpPr>
          <p:cNvPr id="1340" name="Google Shape;1340;p49"/>
          <p:cNvSpPr txBox="1">
            <a:spLocks noGrp="1"/>
          </p:cNvSpPr>
          <p:nvPr>
            <p:ph type="title"/>
          </p:nvPr>
        </p:nvSpPr>
        <p:spPr>
          <a:xfrm>
            <a:off x="160020" y="164215"/>
            <a:ext cx="4203451" cy="430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ARIMA family models – SARIMAX</a:t>
            </a:r>
            <a:endParaRPr sz="2000" dirty="0"/>
          </a:p>
        </p:txBody>
      </p:sp>
      <p:pic>
        <p:nvPicPr>
          <p:cNvPr id="3" name="Picture 2">
            <a:extLst>
              <a:ext uri="{FF2B5EF4-FFF2-40B4-BE49-F238E27FC236}">
                <a16:creationId xmlns:a16="http://schemas.microsoft.com/office/drawing/2014/main" id="{0AA5D034-EFF8-5092-3AB9-8CDD10B14AE5}"/>
              </a:ext>
            </a:extLst>
          </p:cNvPr>
          <p:cNvPicPr>
            <a:picLocks noChangeAspect="1"/>
          </p:cNvPicPr>
          <p:nvPr/>
        </p:nvPicPr>
        <p:blipFill>
          <a:blip r:embed="rId3"/>
          <a:stretch>
            <a:fillRect/>
          </a:stretch>
        </p:blipFill>
        <p:spPr>
          <a:xfrm>
            <a:off x="252932" y="687644"/>
            <a:ext cx="8221077" cy="3768211"/>
          </a:xfrm>
          <a:prstGeom prst="rect">
            <a:avLst/>
          </a:prstGeom>
        </p:spPr>
      </p:pic>
    </p:spTree>
    <p:extLst>
      <p:ext uri="{BB962C8B-B14F-4D97-AF65-F5344CB8AC3E}">
        <p14:creationId xmlns:p14="http://schemas.microsoft.com/office/powerpoint/2010/main" val="35081894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88"/>
        <p:cNvGrpSpPr/>
        <p:nvPr/>
      </p:nvGrpSpPr>
      <p:grpSpPr>
        <a:xfrm>
          <a:off x="0" y="0"/>
          <a:ext cx="0" cy="0"/>
          <a:chOff x="0" y="0"/>
          <a:chExt cx="0" cy="0"/>
        </a:xfrm>
      </p:grpSpPr>
      <p:sp>
        <p:nvSpPr>
          <p:cNvPr id="1340" name="Google Shape;1340;p49"/>
          <p:cNvSpPr txBox="1">
            <a:spLocks noGrp="1"/>
          </p:cNvSpPr>
          <p:nvPr>
            <p:ph type="title"/>
          </p:nvPr>
        </p:nvSpPr>
        <p:spPr>
          <a:xfrm>
            <a:off x="84704" y="73056"/>
            <a:ext cx="4203451" cy="430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Vector Autoregressive models</a:t>
            </a:r>
            <a:endParaRPr sz="2000" dirty="0"/>
          </a:p>
        </p:txBody>
      </p:sp>
      <p:sp>
        <p:nvSpPr>
          <p:cNvPr id="6" name="TextBox 5">
            <a:extLst>
              <a:ext uri="{FF2B5EF4-FFF2-40B4-BE49-F238E27FC236}">
                <a16:creationId xmlns:a16="http://schemas.microsoft.com/office/drawing/2014/main" id="{92F0EDE7-3F7F-D98C-E3CB-2CF04738E55A}"/>
              </a:ext>
            </a:extLst>
          </p:cNvPr>
          <p:cNvSpPr txBox="1"/>
          <p:nvPr/>
        </p:nvSpPr>
        <p:spPr>
          <a:xfrm>
            <a:off x="536858" y="1614686"/>
            <a:ext cx="8062659" cy="738664"/>
          </a:xfrm>
          <a:prstGeom prst="rect">
            <a:avLst/>
          </a:prstGeom>
          <a:noFill/>
        </p:spPr>
        <p:txBody>
          <a:bodyPr wrap="square" rtlCol="0">
            <a:spAutoFit/>
          </a:bodyPr>
          <a:lstStyle/>
          <a:p>
            <a:r>
              <a:rPr lang="en-US" dirty="0"/>
              <a:t>Using the VARMAX model, without the exogenous variables, VARMA performs quite well with a low cross-validated RMSE score of 145.27213 and considerably low standard deviation in cross-validated RMSE scores of 32.737111.</a:t>
            </a:r>
            <a:endParaRPr lang="en-SG" dirty="0"/>
          </a:p>
        </p:txBody>
      </p:sp>
      <p:sp>
        <p:nvSpPr>
          <p:cNvPr id="7" name="TextBox 6">
            <a:extLst>
              <a:ext uri="{FF2B5EF4-FFF2-40B4-BE49-F238E27FC236}">
                <a16:creationId xmlns:a16="http://schemas.microsoft.com/office/drawing/2014/main" id="{E09CDD5C-3AF5-FFF2-5BF3-0AAA5ED9B48E}"/>
              </a:ext>
            </a:extLst>
          </p:cNvPr>
          <p:cNvSpPr txBox="1"/>
          <p:nvPr/>
        </p:nvSpPr>
        <p:spPr>
          <a:xfrm>
            <a:off x="536857" y="3569562"/>
            <a:ext cx="8062659" cy="954107"/>
          </a:xfrm>
          <a:prstGeom prst="rect">
            <a:avLst/>
          </a:prstGeom>
          <a:noFill/>
        </p:spPr>
        <p:txBody>
          <a:bodyPr wrap="square" rtlCol="0">
            <a:spAutoFit/>
          </a:bodyPr>
          <a:lstStyle/>
          <a:p>
            <a:r>
              <a:rPr lang="en-SG"/>
              <a:t>Similar to the relationship between ARIMA and ARIMAX, SARIMA and SARIMAX, VARMAX model with exogenous variables seem to peform worse than the VARMAX model without exogenous variables. Returning a cross-validated RMSE score of 159.067063 and standard deviation in cross-validated RMSE scores of 26.539917.</a:t>
            </a:r>
            <a:endParaRPr lang="en-SG" dirty="0"/>
          </a:p>
        </p:txBody>
      </p:sp>
      <p:sp>
        <p:nvSpPr>
          <p:cNvPr id="8" name="TextBox 7">
            <a:extLst>
              <a:ext uri="{FF2B5EF4-FFF2-40B4-BE49-F238E27FC236}">
                <a16:creationId xmlns:a16="http://schemas.microsoft.com/office/drawing/2014/main" id="{B13D53B6-1F41-0662-E16D-2B06F8A93C44}"/>
              </a:ext>
            </a:extLst>
          </p:cNvPr>
          <p:cNvSpPr txBox="1"/>
          <p:nvPr/>
        </p:nvSpPr>
        <p:spPr>
          <a:xfrm>
            <a:off x="536859" y="2632710"/>
            <a:ext cx="2313497" cy="307777"/>
          </a:xfrm>
          <a:prstGeom prst="rect">
            <a:avLst/>
          </a:prstGeom>
          <a:noFill/>
        </p:spPr>
        <p:txBody>
          <a:bodyPr wrap="square" rtlCol="0">
            <a:spAutoFit/>
          </a:bodyPr>
          <a:lstStyle/>
          <a:p>
            <a:r>
              <a:rPr lang="en-SG" dirty="0"/>
              <a:t>VARMAX</a:t>
            </a:r>
          </a:p>
        </p:txBody>
      </p:sp>
      <p:sp>
        <p:nvSpPr>
          <p:cNvPr id="10" name="TextBox 9">
            <a:extLst>
              <a:ext uri="{FF2B5EF4-FFF2-40B4-BE49-F238E27FC236}">
                <a16:creationId xmlns:a16="http://schemas.microsoft.com/office/drawing/2014/main" id="{71073535-B921-7A61-F17A-FB65CEBD4F86}"/>
              </a:ext>
            </a:extLst>
          </p:cNvPr>
          <p:cNvSpPr txBox="1"/>
          <p:nvPr/>
        </p:nvSpPr>
        <p:spPr>
          <a:xfrm>
            <a:off x="536858" y="588826"/>
            <a:ext cx="2313497" cy="307777"/>
          </a:xfrm>
          <a:prstGeom prst="rect">
            <a:avLst/>
          </a:prstGeom>
          <a:noFill/>
        </p:spPr>
        <p:txBody>
          <a:bodyPr wrap="square" rtlCol="0">
            <a:spAutoFit/>
          </a:bodyPr>
          <a:lstStyle/>
          <a:p>
            <a:r>
              <a:rPr lang="en-SG" dirty="0"/>
              <a:t>VARMA</a:t>
            </a:r>
          </a:p>
        </p:txBody>
      </p:sp>
      <p:pic>
        <p:nvPicPr>
          <p:cNvPr id="4" name="Picture 3">
            <a:extLst>
              <a:ext uri="{FF2B5EF4-FFF2-40B4-BE49-F238E27FC236}">
                <a16:creationId xmlns:a16="http://schemas.microsoft.com/office/drawing/2014/main" id="{4FEFD6C5-C735-3758-5719-5690E1CDEB60}"/>
              </a:ext>
            </a:extLst>
          </p:cNvPr>
          <p:cNvPicPr>
            <a:picLocks noChangeAspect="1"/>
          </p:cNvPicPr>
          <p:nvPr/>
        </p:nvPicPr>
        <p:blipFill>
          <a:blip r:embed="rId3"/>
          <a:stretch>
            <a:fillRect/>
          </a:stretch>
        </p:blipFill>
        <p:spPr>
          <a:xfrm>
            <a:off x="536858" y="957194"/>
            <a:ext cx="8230313" cy="502964"/>
          </a:xfrm>
          <a:prstGeom prst="rect">
            <a:avLst/>
          </a:prstGeom>
        </p:spPr>
      </p:pic>
      <p:pic>
        <p:nvPicPr>
          <p:cNvPr id="12" name="Picture 11">
            <a:extLst>
              <a:ext uri="{FF2B5EF4-FFF2-40B4-BE49-F238E27FC236}">
                <a16:creationId xmlns:a16="http://schemas.microsoft.com/office/drawing/2014/main" id="{3C2BDFCC-3A5E-6E27-5DF1-8106B6CB00FD}"/>
              </a:ext>
            </a:extLst>
          </p:cNvPr>
          <p:cNvPicPr>
            <a:picLocks noChangeAspect="1"/>
          </p:cNvPicPr>
          <p:nvPr/>
        </p:nvPicPr>
        <p:blipFill>
          <a:blip r:embed="rId4"/>
          <a:stretch>
            <a:fillRect/>
          </a:stretch>
        </p:blipFill>
        <p:spPr>
          <a:xfrm>
            <a:off x="536858" y="2980075"/>
            <a:ext cx="8253175" cy="495343"/>
          </a:xfrm>
          <a:prstGeom prst="rect">
            <a:avLst/>
          </a:prstGeom>
        </p:spPr>
      </p:pic>
    </p:spTree>
    <p:extLst>
      <p:ext uri="{BB962C8B-B14F-4D97-AF65-F5344CB8AC3E}">
        <p14:creationId xmlns:p14="http://schemas.microsoft.com/office/powerpoint/2010/main" val="1401607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88"/>
        <p:cNvGrpSpPr/>
        <p:nvPr/>
      </p:nvGrpSpPr>
      <p:grpSpPr>
        <a:xfrm>
          <a:off x="0" y="0"/>
          <a:ext cx="0" cy="0"/>
          <a:chOff x="0" y="0"/>
          <a:chExt cx="0" cy="0"/>
        </a:xfrm>
      </p:grpSpPr>
      <p:sp>
        <p:nvSpPr>
          <p:cNvPr id="1340" name="Google Shape;1340;p49"/>
          <p:cNvSpPr txBox="1">
            <a:spLocks noGrp="1"/>
          </p:cNvSpPr>
          <p:nvPr>
            <p:ph type="title"/>
          </p:nvPr>
        </p:nvSpPr>
        <p:spPr>
          <a:xfrm>
            <a:off x="160020" y="164215"/>
            <a:ext cx="4203451" cy="430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ARIMA family models – VARMA</a:t>
            </a:r>
            <a:endParaRPr sz="2000" dirty="0"/>
          </a:p>
        </p:txBody>
      </p:sp>
      <p:pic>
        <p:nvPicPr>
          <p:cNvPr id="4" name="Picture 3">
            <a:extLst>
              <a:ext uri="{FF2B5EF4-FFF2-40B4-BE49-F238E27FC236}">
                <a16:creationId xmlns:a16="http://schemas.microsoft.com/office/drawing/2014/main" id="{45A15FE5-61DC-4BEA-9B2A-19571CB5C6B0}"/>
              </a:ext>
            </a:extLst>
          </p:cNvPr>
          <p:cNvPicPr>
            <a:picLocks noChangeAspect="1"/>
          </p:cNvPicPr>
          <p:nvPr/>
        </p:nvPicPr>
        <p:blipFill>
          <a:blip r:embed="rId3"/>
          <a:stretch>
            <a:fillRect/>
          </a:stretch>
        </p:blipFill>
        <p:spPr>
          <a:xfrm>
            <a:off x="108810" y="737375"/>
            <a:ext cx="4312261" cy="1834375"/>
          </a:xfrm>
          <a:prstGeom prst="rect">
            <a:avLst/>
          </a:prstGeom>
        </p:spPr>
      </p:pic>
      <p:pic>
        <p:nvPicPr>
          <p:cNvPr id="8" name="Picture 7">
            <a:extLst>
              <a:ext uri="{FF2B5EF4-FFF2-40B4-BE49-F238E27FC236}">
                <a16:creationId xmlns:a16="http://schemas.microsoft.com/office/drawing/2014/main" id="{5C76C2D3-A710-ADD9-51E4-18DC2EAF0487}"/>
              </a:ext>
            </a:extLst>
          </p:cNvPr>
          <p:cNvPicPr>
            <a:picLocks noChangeAspect="1"/>
          </p:cNvPicPr>
          <p:nvPr/>
        </p:nvPicPr>
        <p:blipFill>
          <a:blip r:embed="rId4"/>
          <a:stretch>
            <a:fillRect/>
          </a:stretch>
        </p:blipFill>
        <p:spPr>
          <a:xfrm>
            <a:off x="4572000" y="737375"/>
            <a:ext cx="4312261" cy="1834375"/>
          </a:xfrm>
          <a:prstGeom prst="rect">
            <a:avLst/>
          </a:prstGeom>
        </p:spPr>
      </p:pic>
      <p:pic>
        <p:nvPicPr>
          <p:cNvPr id="11" name="Picture 10">
            <a:extLst>
              <a:ext uri="{FF2B5EF4-FFF2-40B4-BE49-F238E27FC236}">
                <a16:creationId xmlns:a16="http://schemas.microsoft.com/office/drawing/2014/main" id="{8A148085-1CEC-0B25-9084-F1FF6FB66286}"/>
              </a:ext>
            </a:extLst>
          </p:cNvPr>
          <p:cNvPicPr>
            <a:picLocks noChangeAspect="1"/>
          </p:cNvPicPr>
          <p:nvPr/>
        </p:nvPicPr>
        <p:blipFill>
          <a:blip r:embed="rId5"/>
          <a:stretch>
            <a:fillRect/>
          </a:stretch>
        </p:blipFill>
        <p:spPr>
          <a:xfrm>
            <a:off x="108810" y="2714765"/>
            <a:ext cx="4312261" cy="1834375"/>
          </a:xfrm>
          <a:prstGeom prst="rect">
            <a:avLst/>
          </a:prstGeom>
        </p:spPr>
      </p:pic>
      <p:pic>
        <p:nvPicPr>
          <p:cNvPr id="13" name="Picture 12">
            <a:extLst>
              <a:ext uri="{FF2B5EF4-FFF2-40B4-BE49-F238E27FC236}">
                <a16:creationId xmlns:a16="http://schemas.microsoft.com/office/drawing/2014/main" id="{AFB0E79A-A5D2-177E-9ADC-3923CF85C13A}"/>
              </a:ext>
            </a:extLst>
          </p:cNvPr>
          <p:cNvPicPr>
            <a:picLocks noChangeAspect="1"/>
          </p:cNvPicPr>
          <p:nvPr/>
        </p:nvPicPr>
        <p:blipFill>
          <a:blip r:embed="rId6"/>
          <a:stretch>
            <a:fillRect/>
          </a:stretch>
        </p:blipFill>
        <p:spPr>
          <a:xfrm>
            <a:off x="4571999" y="2714765"/>
            <a:ext cx="4312261" cy="1834375"/>
          </a:xfrm>
          <a:prstGeom prst="rect">
            <a:avLst/>
          </a:prstGeom>
        </p:spPr>
      </p:pic>
    </p:spTree>
    <p:extLst>
      <p:ext uri="{BB962C8B-B14F-4D97-AF65-F5344CB8AC3E}">
        <p14:creationId xmlns:p14="http://schemas.microsoft.com/office/powerpoint/2010/main" val="7308210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88"/>
        <p:cNvGrpSpPr/>
        <p:nvPr/>
      </p:nvGrpSpPr>
      <p:grpSpPr>
        <a:xfrm>
          <a:off x="0" y="0"/>
          <a:ext cx="0" cy="0"/>
          <a:chOff x="0" y="0"/>
          <a:chExt cx="0" cy="0"/>
        </a:xfrm>
      </p:grpSpPr>
      <p:sp>
        <p:nvSpPr>
          <p:cNvPr id="1340" name="Google Shape;1340;p49"/>
          <p:cNvSpPr txBox="1">
            <a:spLocks noGrp="1"/>
          </p:cNvSpPr>
          <p:nvPr>
            <p:ph type="title"/>
          </p:nvPr>
        </p:nvSpPr>
        <p:spPr>
          <a:xfrm>
            <a:off x="265450" y="1124335"/>
            <a:ext cx="4203451" cy="430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ARIMA family models – VARMA</a:t>
            </a:r>
            <a:endParaRPr sz="2000" dirty="0"/>
          </a:p>
        </p:txBody>
      </p:sp>
      <p:pic>
        <p:nvPicPr>
          <p:cNvPr id="3" name="Picture 2">
            <a:extLst>
              <a:ext uri="{FF2B5EF4-FFF2-40B4-BE49-F238E27FC236}">
                <a16:creationId xmlns:a16="http://schemas.microsoft.com/office/drawing/2014/main" id="{800549B9-72B5-C556-593F-C73BAEF2DF95}"/>
              </a:ext>
            </a:extLst>
          </p:cNvPr>
          <p:cNvPicPr>
            <a:picLocks noChangeAspect="1"/>
          </p:cNvPicPr>
          <p:nvPr/>
        </p:nvPicPr>
        <p:blipFill>
          <a:blip r:embed="rId3"/>
          <a:stretch>
            <a:fillRect/>
          </a:stretch>
        </p:blipFill>
        <p:spPr>
          <a:xfrm>
            <a:off x="265450" y="1613337"/>
            <a:ext cx="8613100" cy="2135703"/>
          </a:xfrm>
          <a:prstGeom prst="rect">
            <a:avLst/>
          </a:prstGeom>
        </p:spPr>
      </p:pic>
    </p:spTree>
    <p:extLst>
      <p:ext uri="{BB962C8B-B14F-4D97-AF65-F5344CB8AC3E}">
        <p14:creationId xmlns:p14="http://schemas.microsoft.com/office/powerpoint/2010/main" val="3916417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153"/>
        <p:cNvGrpSpPr/>
        <p:nvPr/>
      </p:nvGrpSpPr>
      <p:grpSpPr>
        <a:xfrm>
          <a:off x="0" y="0"/>
          <a:ext cx="0" cy="0"/>
          <a:chOff x="0" y="0"/>
          <a:chExt cx="0" cy="0"/>
        </a:xfrm>
      </p:grpSpPr>
      <p:grpSp>
        <p:nvGrpSpPr>
          <p:cNvPr id="1154" name="Google Shape;1154;p43"/>
          <p:cNvGrpSpPr/>
          <p:nvPr/>
        </p:nvGrpSpPr>
        <p:grpSpPr>
          <a:xfrm>
            <a:off x="5086712" y="-296975"/>
            <a:ext cx="4073518" cy="5495758"/>
            <a:chOff x="5086712" y="-373175"/>
            <a:chExt cx="4073518" cy="5495758"/>
          </a:xfrm>
        </p:grpSpPr>
        <p:sp>
          <p:nvSpPr>
            <p:cNvPr id="1155" name="Google Shape;1155;p43"/>
            <p:cNvSpPr/>
            <p:nvPr/>
          </p:nvSpPr>
          <p:spPr>
            <a:xfrm flipH="1">
              <a:off x="8592477" y="875596"/>
              <a:ext cx="394008" cy="82860"/>
            </a:xfrm>
            <a:custGeom>
              <a:avLst/>
              <a:gdLst/>
              <a:ahLst/>
              <a:cxnLst/>
              <a:rect l="l" t="t" r="r" b="b"/>
              <a:pathLst>
                <a:path w="13010" h="2736" extrusionOk="0">
                  <a:moveTo>
                    <a:pt x="6505" y="0"/>
                  </a:moveTo>
                  <a:cubicBezTo>
                    <a:pt x="2903" y="0"/>
                    <a:pt x="1" y="634"/>
                    <a:pt x="1" y="1368"/>
                  </a:cubicBezTo>
                  <a:cubicBezTo>
                    <a:pt x="1" y="2135"/>
                    <a:pt x="2903" y="2736"/>
                    <a:pt x="6505" y="2736"/>
                  </a:cubicBezTo>
                  <a:cubicBezTo>
                    <a:pt x="10108" y="2736"/>
                    <a:pt x="13010" y="2135"/>
                    <a:pt x="13010" y="1368"/>
                  </a:cubicBezTo>
                  <a:cubicBezTo>
                    <a:pt x="13010" y="634"/>
                    <a:pt x="10108" y="0"/>
                    <a:pt x="6505" y="0"/>
                  </a:cubicBezTo>
                  <a:close/>
                </a:path>
              </a:pathLst>
            </a:custGeom>
            <a:solidFill>
              <a:schemeClr val="accent3"/>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56" name="Google Shape;1156;p43"/>
            <p:cNvSpPr/>
            <p:nvPr/>
          </p:nvSpPr>
          <p:spPr>
            <a:xfrm flipH="1">
              <a:off x="8417703" y="916996"/>
              <a:ext cx="742528" cy="4205587"/>
            </a:xfrm>
            <a:custGeom>
              <a:avLst/>
              <a:gdLst/>
              <a:ahLst/>
              <a:cxnLst/>
              <a:rect l="l" t="t" r="r" b="b"/>
              <a:pathLst>
                <a:path w="24518" h="138867" extrusionOk="0">
                  <a:moveTo>
                    <a:pt x="5738" y="1"/>
                  </a:moveTo>
                  <a:lnTo>
                    <a:pt x="0" y="138867"/>
                  </a:lnTo>
                  <a:lnTo>
                    <a:pt x="24518" y="138867"/>
                  </a:lnTo>
                  <a:lnTo>
                    <a:pt x="18747" y="1"/>
                  </a:lnTo>
                  <a:cubicBezTo>
                    <a:pt x="18747" y="568"/>
                    <a:pt x="17046" y="1068"/>
                    <a:pt x="14611" y="1302"/>
                  </a:cubicBezTo>
                  <a:cubicBezTo>
                    <a:pt x="13877" y="1335"/>
                    <a:pt x="13076" y="1369"/>
                    <a:pt x="12242" y="1369"/>
                  </a:cubicBezTo>
                  <a:cubicBezTo>
                    <a:pt x="11208" y="1369"/>
                    <a:pt x="10174" y="1302"/>
                    <a:pt x="9273" y="1202"/>
                  </a:cubicBezTo>
                  <a:cubicBezTo>
                    <a:pt x="7172" y="1002"/>
                    <a:pt x="5738" y="535"/>
                    <a:pt x="5738" y="1"/>
                  </a:cubicBezTo>
                  <a:close/>
                </a:path>
              </a:pathLst>
            </a:cu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57" name="Google Shape;1157;p43"/>
            <p:cNvSpPr/>
            <p:nvPr/>
          </p:nvSpPr>
          <p:spPr>
            <a:xfrm flipH="1">
              <a:off x="6796304" y="-373175"/>
              <a:ext cx="2300297" cy="1312582"/>
            </a:xfrm>
            <a:custGeom>
              <a:avLst/>
              <a:gdLst/>
              <a:ahLst/>
              <a:cxnLst/>
              <a:rect l="l" t="t" r="r" b="b"/>
              <a:pathLst>
                <a:path w="75955" h="43341" extrusionOk="0">
                  <a:moveTo>
                    <a:pt x="67763" y="0"/>
                  </a:moveTo>
                  <a:cubicBezTo>
                    <a:pt x="66714" y="0"/>
                    <a:pt x="65653" y="319"/>
                    <a:pt x="64647" y="639"/>
                  </a:cubicBezTo>
                  <a:cubicBezTo>
                    <a:pt x="58809" y="2573"/>
                    <a:pt x="53172" y="5108"/>
                    <a:pt x="47868" y="8144"/>
                  </a:cubicBezTo>
                  <a:cubicBezTo>
                    <a:pt x="42831" y="11113"/>
                    <a:pt x="37694" y="14615"/>
                    <a:pt x="31823" y="14882"/>
                  </a:cubicBezTo>
                  <a:cubicBezTo>
                    <a:pt x="31630" y="14889"/>
                    <a:pt x="31437" y="14892"/>
                    <a:pt x="31243" y="14892"/>
                  </a:cubicBezTo>
                  <a:cubicBezTo>
                    <a:pt x="27307" y="14892"/>
                    <a:pt x="23298" y="13517"/>
                    <a:pt x="19443" y="13517"/>
                  </a:cubicBezTo>
                  <a:cubicBezTo>
                    <a:pt x="18053" y="13517"/>
                    <a:pt x="16684" y="13695"/>
                    <a:pt x="15345" y="14182"/>
                  </a:cubicBezTo>
                  <a:cubicBezTo>
                    <a:pt x="11075" y="15716"/>
                    <a:pt x="8473" y="19952"/>
                    <a:pt x="5138" y="23121"/>
                  </a:cubicBezTo>
                  <a:cubicBezTo>
                    <a:pt x="3870" y="24289"/>
                    <a:pt x="2536" y="25356"/>
                    <a:pt x="1535" y="26724"/>
                  </a:cubicBezTo>
                  <a:cubicBezTo>
                    <a:pt x="534" y="28092"/>
                    <a:pt x="1" y="29926"/>
                    <a:pt x="668" y="31527"/>
                  </a:cubicBezTo>
                  <a:cubicBezTo>
                    <a:pt x="1702" y="33962"/>
                    <a:pt x="4971" y="34529"/>
                    <a:pt x="6906" y="36397"/>
                  </a:cubicBezTo>
                  <a:cubicBezTo>
                    <a:pt x="8473" y="37932"/>
                    <a:pt x="8006" y="41901"/>
                    <a:pt x="9474" y="42902"/>
                  </a:cubicBezTo>
                  <a:cubicBezTo>
                    <a:pt x="9910" y="43209"/>
                    <a:pt x="10283" y="43340"/>
                    <a:pt x="10605" y="43340"/>
                  </a:cubicBezTo>
                  <a:cubicBezTo>
                    <a:pt x="12277" y="43340"/>
                    <a:pt x="12552" y="39789"/>
                    <a:pt x="12943" y="38866"/>
                  </a:cubicBezTo>
                  <a:cubicBezTo>
                    <a:pt x="13177" y="38199"/>
                    <a:pt x="14444" y="36864"/>
                    <a:pt x="15078" y="36464"/>
                  </a:cubicBezTo>
                  <a:cubicBezTo>
                    <a:pt x="17613" y="35030"/>
                    <a:pt x="20148" y="33495"/>
                    <a:pt x="22950" y="32628"/>
                  </a:cubicBezTo>
                  <a:cubicBezTo>
                    <a:pt x="26339" y="31535"/>
                    <a:pt x="29899" y="31388"/>
                    <a:pt x="33490" y="31388"/>
                  </a:cubicBezTo>
                  <a:cubicBezTo>
                    <a:pt x="34818" y="31388"/>
                    <a:pt x="36150" y="31408"/>
                    <a:pt x="37479" y="31408"/>
                  </a:cubicBezTo>
                  <a:cubicBezTo>
                    <a:pt x="38040" y="31408"/>
                    <a:pt x="38602" y="31404"/>
                    <a:pt x="39162" y="31394"/>
                  </a:cubicBezTo>
                  <a:cubicBezTo>
                    <a:pt x="49102" y="31227"/>
                    <a:pt x="59009" y="28825"/>
                    <a:pt x="67983" y="24556"/>
                  </a:cubicBezTo>
                  <a:cubicBezTo>
                    <a:pt x="71185" y="22988"/>
                    <a:pt x="74554" y="20886"/>
                    <a:pt x="75488" y="17451"/>
                  </a:cubicBezTo>
                  <a:cubicBezTo>
                    <a:pt x="75955" y="15749"/>
                    <a:pt x="75721" y="13948"/>
                    <a:pt x="75388" y="12247"/>
                  </a:cubicBezTo>
                  <a:cubicBezTo>
                    <a:pt x="74887" y="9745"/>
                    <a:pt x="74187" y="7277"/>
                    <a:pt x="73186" y="4908"/>
                  </a:cubicBezTo>
                  <a:cubicBezTo>
                    <a:pt x="72319" y="2873"/>
                    <a:pt x="71018" y="705"/>
                    <a:pt x="68883" y="138"/>
                  </a:cubicBezTo>
                  <a:cubicBezTo>
                    <a:pt x="68513" y="41"/>
                    <a:pt x="68139" y="0"/>
                    <a:pt x="67763" y="0"/>
                  </a:cubicBezTo>
                  <a:close/>
                </a:path>
              </a:pathLst>
            </a:custGeom>
            <a:solidFill>
              <a:schemeClr val="dk1">
                <a:alpha val="63690"/>
              </a:scheme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58" name="Google Shape;1158;p43"/>
            <p:cNvSpPr/>
            <p:nvPr/>
          </p:nvSpPr>
          <p:spPr>
            <a:xfrm flipH="1">
              <a:off x="7708519" y="1791869"/>
              <a:ext cx="308150" cy="65688"/>
            </a:xfrm>
            <a:custGeom>
              <a:avLst/>
              <a:gdLst/>
              <a:ahLst/>
              <a:cxnLst/>
              <a:rect l="l" t="t" r="r" b="b"/>
              <a:pathLst>
                <a:path w="10175" h="2169" extrusionOk="0">
                  <a:moveTo>
                    <a:pt x="5104" y="0"/>
                  </a:moveTo>
                  <a:cubicBezTo>
                    <a:pt x="2302" y="0"/>
                    <a:pt x="0" y="501"/>
                    <a:pt x="0" y="1101"/>
                  </a:cubicBezTo>
                  <a:cubicBezTo>
                    <a:pt x="0" y="1668"/>
                    <a:pt x="2302" y="2168"/>
                    <a:pt x="5104" y="2168"/>
                  </a:cubicBezTo>
                  <a:cubicBezTo>
                    <a:pt x="7873" y="2168"/>
                    <a:pt x="10174" y="1668"/>
                    <a:pt x="10174" y="1101"/>
                  </a:cubicBezTo>
                  <a:cubicBezTo>
                    <a:pt x="10174" y="501"/>
                    <a:pt x="7873" y="0"/>
                    <a:pt x="5104" y="0"/>
                  </a:cubicBezTo>
                  <a:close/>
                </a:path>
              </a:pathLst>
            </a:custGeom>
            <a:solidFill>
              <a:schemeClr val="accent3"/>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59" name="Google Shape;1159;p43"/>
            <p:cNvSpPr/>
            <p:nvPr/>
          </p:nvSpPr>
          <p:spPr>
            <a:xfrm flipH="1">
              <a:off x="7572145" y="1826212"/>
              <a:ext cx="581926" cy="3296371"/>
            </a:xfrm>
            <a:custGeom>
              <a:avLst/>
              <a:gdLst/>
              <a:ahLst/>
              <a:cxnLst/>
              <a:rect l="l" t="t" r="r" b="b"/>
              <a:pathLst>
                <a:path w="19215" h="108845" extrusionOk="0">
                  <a:moveTo>
                    <a:pt x="4504" y="0"/>
                  </a:moveTo>
                  <a:lnTo>
                    <a:pt x="1" y="108845"/>
                  </a:lnTo>
                  <a:lnTo>
                    <a:pt x="19215" y="108845"/>
                  </a:lnTo>
                  <a:lnTo>
                    <a:pt x="14711" y="0"/>
                  </a:lnTo>
                  <a:cubicBezTo>
                    <a:pt x="14711" y="467"/>
                    <a:pt x="13344" y="834"/>
                    <a:pt x="11442" y="1001"/>
                  </a:cubicBezTo>
                  <a:cubicBezTo>
                    <a:pt x="10875" y="1034"/>
                    <a:pt x="10242" y="1101"/>
                    <a:pt x="9574" y="1101"/>
                  </a:cubicBezTo>
                  <a:cubicBezTo>
                    <a:pt x="8740" y="1101"/>
                    <a:pt x="7973" y="1034"/>
                    <a:pt x="7239" y="968"/>
                  </a:cubicBezTo>
                  <a:cubicBezTo>
                    <a:pt x="5638" y="801"/>
                    <a:pt x="4504" y="434"/>
                    <a:pt x="4504" y="0"/>
                  </a:cubicBezTo>
                  <a:close/>
                </a:path>
              </a:pathLst>
            </a:cu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60" name="Google Shape;1160;p43"/>
            <p:cNvSpPr/>
            <p:nvPr/>
          </p:nvSpPr>
          <p:spPr>
            <a:xfrm flipH="1">
              <a:off x="5086712" y="101475"/>
              <a:ext cx="3398188" cy="1716312"/>
            </a:xfrm>
            <a:custGeom>
              <a:avLst/>
              <a:gdLst/>
              <a:ahLst/>
              <a:cxnLst/>
              <a:rect l="l" t="t" r="r" b="b"/>
              <a:pathLst>
                <a:path w="144804" h="56672" extrusionOk="0">
                  <a:moveTo>
                    <a:pt x="62339" y="1"/>
                  </a:moveTo>
                  <a:cubicBezTo>
                    <a:pt x="57472" y="1"/>
                    <a:pt x="52752" y="1067"/>
                    <a:pt x="48902" y="3946"/>
                  </a:cubicBezTo>
                  <a:cubicBezTo>
                    <a:pt x="45333" y="6614"/>
                    <a:pt x="42897" y="10584"/>
                    <a:pt x="39395" y="13319"/>
                  </a:cubicBezTo>
                  <a:cubicBezTo>
                    <a:pt x="34692" y="16955"/>
                    <a:pt x="28487" y="18189"/>
                    <a:pt x="22516" y="18356"/>
                  </a:cubicBezTo>
                  <a:cubicBezTo>
                    <a:pt x="22065" y="18363"/>
                    <a:pt x="21613" y="18366"/>
                    <a:pt x="21160" y="18366"/>
                  </a:cubicBezTo>
                  <a:cubicBezTo>
                    <a:pt x="20151" y="18366"/>
                    <a:pt x="19140" y="18353"/>
                    <a:pt x="18130" y="18353"/>
                  </a:cubicBezTo>
                  <a:cubicBezTo>
                    <a:pt x="15443" y="18353"/>
                    <a:pt x="12766" y="18442"/>
                    <a:pt x="10174" y="19090"/>
                  </a:cubicBezTo>
                  <a:cubicBezTo>
                    <a:pt x="6171" y="20091"/>
                    <a:pt x="2235" y="22793"/>
                    <a:pt x="1301" y="26795"/>
                  </a:cubicBezTo>
                  <a:cubicBezTo>
                    <a:pt x="0" y="32233"/>
                    <a:pt x="4637" y="37436"/>
                    <a:pt x="9707" y="39738"/>
                  </a:cubicBezTo>
                  <a:cubicBezTo>
                    <a:pt x="13043" y="41239"/>
                    <a:pt x="17146" y="42340"/>
                    <a:pt x="18480" y="45742"/>
                  </a:cubicBezTo>
                  <a:cubicBezTo>
                    <a:pt x="18914" y="46943"/>
                    <a:pt x="18980" y="48278"/>
                    <a:pt x="19681" y="49378"/>
                  </a:cubicBezTo>
                  <a:cubicBezTo>
                    <a:pt x="20648" y="50779"/>
                    <a:pt x="22450" y="51280"/>
                    <a:pt x="23884" y="52147"/>
                  </a:cubicBezTo>
                  <a:cubicBezTo>
                    <a:pt x="25352" y="53048"/>
                    <a:pt x="26552" y="55082"/>
                    <a:pt x="25485" y="56383"/>
                  </a:cubicBezTo>
                  <a:cubicBezTo>
                    <a:pt x="25854" y="56578"/>
                    <a:pt x="26268" y="56671"/>
                    <a:pt x="26682" y="56671"/>
                  </a:cubicBezTo>
                  <a:cubicBezTo>
                    <a:pt x="27543" y="56671"/>
                    <a:pt x="28404" y="56270"/>
                    <a:pt x="28854" y="55549"/>
                  </a:cubicBezTo>
                  <a:cubicBezTo>
                    <a:pt x="29388" y="54649"/>
                    <a:pt x="29154" y="53214"/>
                    <a:pt x="28754" y="52280"/>
                  </a:cubicBezTo>
                  <a:cubicBezTo>
                    <a:pt x="30729" y="51283"/>
                    <a:pt x="32834" y="50898"/>
                    <a:pt x="35023" y="50898"/>
                  </a:cubicBezTo>
                  <a:cubicBezTo>
                    <a:pt x="42458" y="50898"/>
                    <a:pt x="50873" y="55340"/>
                    <a:pt x="58522" y="55340"/>
                  </a:cubicBezTo>
                  <a:cubicBezTo>
                    <a:pt x="59996" y="55340"/>
                    <a:pt x="61441" y="55175"/>
                    <a:pt x="62845" y="54782"/>
                  </a:cubicBezTo>
                  <a:cubicBezTo>
                    <a:pt x="71051" y="52481"/>
                    <a:pt x="76221" y="44375"/>
                    <a:pt x="83760" y="40405"/>
                  </a:cubicBezTo>
                  <a:cubicBezTo>
                    <a:pt x="86994" y="38703"/>
                    <a:pt x="90638" y="37821"/>
                    <a:pt x="94282" y="37821"/>
                  </a:cubicBezTo>
                  <a:cubicBezTo>
                    <a:pt x="94923" y="37821"/>
                    <a:pt x="95564" y="37849"/>
                    <a:pt x="96202" y="37903"/>
                  </a:cubicBezTo>
                  <a:cubicBezTo>
                    <a:pt x="101339" y="38304"/>
                    <a:pt x="106143" y="40472"/>
                    <a:pt x="111113" y="41906"/>
                  </a:cubicBezTo>
                  <a:cubicBezTo>
                    <a:pt x="113587" y="42604"/>
                    <a:pt x="116219" y="43095"/>
                    <a:pt x="118794" y="43095"/>
                  </a:cubicBezTo>
                  <a:cubicBezTo>
                    <a:pt x="121391" y="43095"/>
                    <a:pt x="123929" y="42596"/>
                    <a:pt x="126190" y="41306"/>
                  </a:cubicBezTo>
                  <a:cubicBezTo>
                    <a:pt x="128559" y="39972"/>
                    <a:pt x="130393" y="37837"/>
                    <a:pt x="132195" y="35769"/>
                  </a:cubicBezTo>
                  <a:cubicBezTo>
                    <a:pt x="135464" y="31932"/>
                    <a:pt x="138766" y="28130"/>
                    <a:pt x="142068" y="24294"/>
                  </a:cubicBezTo>
                  <a:cubicBezTo>
                    <a:pt x="143403" y="22759"/>
                    <a:pt x="144804" y="20958"/>
                    <a:pt x="144637" y="18923"/>
                  </a:cubicBezTo>
                  <a:cubicBezTo>
                    <a:pt x="144470" y="17055"/>
                    <a:pt x="143069" y="15587"/>
                    <a:pt x="141601" y="14420"/>
                  </a:cubicBezTo>
                  <a:cubicBezTo>
                    <a:pt x="134779" y="8798"/>
                    <a:pt x="125953" y="5718"/>
                    <a:pt x="117162" y="5718"/>
                  </a:cubicBezTo>
                  <a:cubicBezTo>
                    <a:pt x="116669" y="5718"/>
                    <a:pt x="116176" y="5728"/>
                    <a:pt x="115683" y="5747"/>
                  </a:cubicBezTo>
                  <a:cubicBezTo>
                    <a:pt x="110041" y="5978"/>
                    <a:pt x="104530" y="7449"/>
                    <a:pt x="98924" y="7449"/>
                  </a:cubicBezTo>
                  <a:cubicBezTo>
                    <a:pt x="98862" y="7449"/>
                    <a:pt x="98800" y="7449"/>
                    <a:pt x="98737" y="7448"/>
                  </a:cubicBezTo>
                  <a:cubicBezTo>
                    <a:pt x="90131" y="7382"/>
                    <a:pt x="82025" y="3779"/>
                    <a:pt x="73719" y="1611"/>
                  </a:cubicBezTo>
                  <a:cubicBezTo>
                    <a:pt x="70068" y="657"/>
                    <a:pt x="66158" y="1"/>
                    <a:pt x="62339" y="1"/>
                  </a:cubicBezTo>
                  <a:close/>
                </a:path>
              </a:pathLst>
            </a:custGeom>
            <a:solidFill>
              <a:schemeClr val="accent2">
                <a:alpha val="69270"/>
              </a:scheme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grpSp>
        <p:nvGrpSpPr>
          <p:cNvPr id="1161" name="Google Shape;1161;p43"/>
          <p:cNvGrpSpPr/>
          <p:nvPr/>
        </p:nvGrpSpPr>
        <p:grpSpPr>
          <a:xfrm>
            <a:off x="6337175" y="2463575"/>
            <a:ext cx="1544604" cy="2801728"/>
            <a:chOff x="6337175" y="2463575"/>
            <a:chExt cx="1544604" cy="2801728"/>
          </a:xfrm>
        </p:grpSpPr>
        <p:sp>
          <p:nvSpPr>
            <p:cNvPr id="1162" name="Google Shape;1162;p43"/>
            <p:cNvSpPr/>
            <p:nvPr/>
          </p:nvSpPr>
          <p:spPr>
            <a:xfrm>
              <a:off x="6353226" y="2463575"/>
              <a:ext cx="1465205" cy="1820766"/>
            </a:xfrm>
            <a:custGeom>
              <a:avLst/>
              <a:gdLst/>
              <a:ahLst/>
              <a:cxnLst/>
              <a:rect l="l" t="t" r="r" b="b"/>
              <a:pathLst>
                <a:path w="54774" h="68066" extrusionOk="0">
                  <a:moveTo>
                    <a:pt x="19938" y="1"/>
                  </a:moveTo>
                  <a:cubicBezTo>
                    <a:pt x="15513" y="1"/>
                    <a:pt x="11365" y="1459"/>
                    <a:pt x="8874" y="3728"/>
                  </a:cubicBezTo>
                  <a:cubicBezTo>
                    <a:pt x="4638" y="7564"/>
                    <a:pt x="1969" y="13102"/>
                    <a:pt x="1635" y="18839"/>
                  </a:cubicBezTo>
                  <a:cubicBezTo>
                    <a:pt x="1168" y="26678"/>
                    <a:pt x="4838" y="34617"/>
                    <a:pt x="3137" y="42289"/>
                  </a:cubicBezTo>
                  <a:cubicBezTo>
                    <a:pt x="2770" y="44157"/>
                    <a:pt x="2069" y="45925"/>
                    <a:pt x="1469" y="47693"/>
                  </a:cubicBezTo>
                  <a:cubicBezTo>
                    <a:pt x="568" y="50695"/>
                    <a:pt x="1" y="53931"/>
                    <a:pt x="501" y="57033"/>
                  </a:cubicBezTo>
                  <a:cubicBezTo>
                    <a:pt x="1002" y="60169"/>
                    <a:pt x="2670" y="63171"/>
                    <a:pt x="5338" y="64839"/>
                  </a:cubicBezTo>
                  <a:cubicBezTo>
                    <a:pt x="7340" y="66094"/>
                    <a:pt x="9626" y="66469"/>
                    <a:pt x="12000" y="66469"/>
                  </a:cubicBezTo>
                  <a:cubicBezTo>
                    <a:pt x="14294" y="66469"/>
                    <a:pt x="16669" y="66119"/>
                    <a:pt x="18948" y="65873"/>
                  </a:cubicBezTo>
                  <a:cubicBezTo>
                    <a:pt x="21340" y="65601"/>
                    <a:pt x="23753" y="65467"/>
                    <a:pt x="26169" y="65467"/>
                  </a:cubicBezTo>
                  <a:cubicBezTo>
                    <a:pt x="31166" y="65467"/>
                    <a:pt x="36174" y="66039"/>
                    <a:pt x="41030" y="67140"/>
                  </a:cubicBezTo>
                  <a:cubicBezTo>
                    <a:pt x="42964" y="67580"/>
                    <a:pt x="45074" y="68066"/>
                    <a:pt x="47052" y="68066"/>
                  </a:cubicBezTo>
                  <a:cubicBezTo>
                    <a:pt x="48827" y="68066"/>
                    <a:pt x="50497" y="67674"/>
                    <a:pt x="51838" y="66507"/>
                  </a:cubicBezTo>
                  <a:cubicBezTo>
                    <a:pt x="54773" y="63971"/>
                    <a:pt x="54206" y="59301"/>
                    <a:pt x="53039" y="55599"/>
                  </a:cubicBezTo>
                  <a:cubicBezTo>
                    <a:pt x="51004" y="49127"/>
                    <a:pt x="47802" y="42790"/>
                    <a:pt x="48202" y="36018"/>
                  </a:cubicBezTo>
                  <a:cubicBezTo>
                    <a:pt x="48336" y="34417"/>
                    <a:pt x="48669" y="32749"/>
                    <a:pt x="48469" y="31115"/>
                  </a:cubicBezTo>
                  <a:cubicBezTo>
                    <a:pt x="48002" y="27112"/>
                    <a:pt x="44666" y="24143"/>
                    <a:pt x="42131" y="21007"/>
                  </a:cubicBezTo>
                  <a:cubicBezTo>
                    <a:pt x="40163" y="18606"/>
                    <a:pt x="38328" y="16004"/>
                    <a:pt x="37428" y="13068"/>
                  </a:cubicBezTo>
                  <a:cubicBezTo>
                    <a:pt x="34401" y="3540"/>
                    <a:pt x="26833" y="1"/>
                    <a:pt x="19938" y="1"/>
                  </a:cubicBezTo>
                  <a:close/>
                </a:path>
              </a:pathLst>
            </a:custGeom>
            <a:solidFill>
              <a:srgbClr val="2C1F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3"/>
            <p:cNvSpPr/>
            <p:nvPr/>
          </p:nvSpPr>
          <p:spPr>
            <a:xfrm>
              <a:off x="6949329" y="3145633"/>
              <a:ext cx="380144" cy="601982"/>
            </a:xfrm>
            <a:custGeom>
              <a:avLst/>
              <a:gdLst/>
              <a:ahLst/>
              <a:cxnLst/>
              <a:rect l="l" t="t" r="r" b="b"/>
              <a:pathLst>
                <a:path w="14211" h="22504" extrusionOk="0">
                  <a:moveTo>
                    <a:pt x="14211" y="22197"/>
                  </a:moveTo>
                  <a:lnTo>
                    <a:pt x="14211" y="22197"/>
                  </a:lnTo>
                  <a:cubicBezTo>
                    <a:pt x="14209" y="22197"/>
                    <a:pt x="14208" y="22197"/>
                    <a:pt x="14207" y="22198"/>
                  </a:cubicBezTo>
                  <a:lnTo>
                    <a:pt x="14207" y="22198"/>
                  </a:lnTo>
                  <a:cubicBezTo>
                    <a:pt x="14208" y="22197"/>
                    <a:pt x="14209" y="22197"/>
                    <a:pt x="14211" y="22197"/>
                  </a:cubicBezTo>
                  <a:close/>
                  <a:moveTo>
                    <a:pt x="10932" y="1"/>
                  </a:moveTo>
                  <a:cubicBezTo>
                    <a:pt x="10160" y="1"/>
                    <a:pt x="8786" y="2052"/>
                    <a:pt x="7739" y="2450"/>
                  </a:cubicBezTo>
                  <a:cubicBezTo>
                    <a:pt x="6372" y="2983"/>
                    <a:pt x="5204" y="3951"/>
                    <a:pt x="4070" y="4918"/>
                  </a:cubicBezTo>
                  <a:cubicBezTo>
                    <a:pt x="2903" y="5919"/>
                    <a:pt x="1635" y="7020"/>
                    <a:pt x="1402" y="8587"/>
                  </a:cubicBezTo>
                  <a:cubicBezTo>
                    <a:pt x="1301" y="9355"/>
                    <a:pt x="1502" y="10155"/>
                    <a:pt x="1635" y="10956"/>
                  </a:cubicBezTo>
                  <a:cubicBezTo>
                    <a:pt x="2169" y="14291"/>
                    <a:pt x="1668" y="17794"/>
                    <a:pt x="234" y="20863"/>
                  </a:cubicBezTo>
                  <a:cubicBezTo>
                    <a:pt x="134" y="21130"/>
                    <a:pt x="1" y="21363"/>
                    <a:pt x="134" y="21630"/>
                  </a:cubicBezTo>
                  <a:cubicBezTo>
                    <a:pt x="234" y="21864"/>
                    <a:pt x="568" y="21964"/>
                    <a:pt x="868" y="21997"/>
                  </a:cubicBezTo>
                  <a:cubicBezTo>
                    <a:pt x="3363" y="22335"/>
                    <a:pt x="5880" y="22504"/>
                    <a:pt x="8388" y="22504"/>
                  </a:cubicBezTo>
                  <a:cubicBezTo>
                    <a:pt x="10337" y="22504"/>
                    <a:pt x="12282" y="22402"/>
                    <a:pt x="14207" y="22198"/>
                  </a:cubicBezTo>
                  <a:lnTo>
                    <a:pt x="14207" y="22198"/>
                  </a:lnTo>
                  <a:cubicBezTo>
                    <a:pt x="14205" y="22198"/>
                    <a:pt x="14204" y="22198"/>
                    <a:pt x="14202" y="22198"/>
                  </a:cubicBezTo>
                  <a:cubicBezTo>
                    <a:pt x="13728" y="22198"/>
                    <a:pt x="12375" y="16590"/>
                    <a:pt x="12209" y="15993"/>
                  </a:cubicBezTo>
                  <a:cubicBezTo>
                    <a:pt x="11709" y="13891"/>
                    <a:pt x="11409" y="11756"/>
                    <a:pt x="11309" y="9588"/>
                  </a:cubicBezTo>
                  <a:cubicBezTo>
                    <a:pt x="11175" y="7353"/>
                    <a:pt x="11309" y="5152"/>
                    <a:pt x="11475" y="2950"/>
                  </a:cubicBezTo>
                  <a:cubicBezTo>
                    <a:pt x="11637" y="725"/>
                    <a:pt x="11391" y="1"/>
                    <a:pt x="109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3"/>
            <p:cNvSpPr/>
            <p:nvPr/>
          </p:nvSpPr>
          <p:spPr>
            <a:xfrm>
              <a:off x="6436236" y="3617183"/>
              <a:ext cx="1445543" cy="1648121"/>
            </a:xfrm>
            <a:custGeom>
              <a:avLst/>
              <a:gdLst/>
              <a:ahLst/>
              <a:cxnLst/>
              <a:rect l="l" t="t" r="r" b="b"/>
              <a:pathLst>
                <a:path w="54039" h="61612" extrusionOk="0">
                  <a:moveTo>
                    <a:pt x="20582" y="0"/>
                  </a:moveTo>
                  <a:cubicBezTo>
                    <a:pt x="19047" y="1535"/>
                    <a:pt x="16145" y="1334"/>
                    <a:pt x="10641" y="2602"/>
                  </a:cubicBezTo>
                  <a:cubicBezTo>
                    <a:pt x="1001" y="4870"/>
                    <a:pt x="134" y="19981"/>
                    <a:pt x="67" y="34291"/>
                  </a:cubicBezTo>
                  <a:cubicBezTo>
                    <a:pt x="0" y="48602"/>
                    <a:pt x="4804" y="44299"/>
                    <a:pt x="5704" y="46267"/>
                  </a:cubicBezTo>
                  <a:cubicBezTo>
                    <a:pt x="6638" y="48235"/>
                    <a:pt x="6505" y="59376"/>
                    <a:pt x="6505" y="59376"/>
                  </a:cubicBezTo>
                  <a:cubicBezTo>
                    <a:pt x="13140" y="61086"/>
                    <a:pt x="20633" y="61612"/>
                    <a:pt x="27337" y="61612"/>
                  </a:cubicBezTo>
                  <a:cubicBezTo>
                    <a:pt x="38022" y="61612"/>
                    <a:pt x="46700" y="60277"/>
                    <a:pt x="46700" y="60277"/>
                  </a:cubicBezTo>
                  <a:lnTo>
                    <a:pt x="47501" y="47668"/>
                  </a:lnTo>
                  <a:cubicBezTo>
                    <a:pt x="47501" y="47668"/>
                    <a:pt x="51937" y="37761"/>
                    <a:pt x="52971" y="27887"/>
                  </a:cubicBezTo>
                  <a:cubicBezTo>
                    <a:pt x="54039" y="18013"/>
                    <a:pt x="51270" y="7806"/>
                    <a:pt x="44265" y="5971"/>
                  </a:cubicBezTo>
                  <a:cubicBezTo>
                    <a:pt x="37260" y="4136"/>
                    <a:pt x="32023" y="667"/>
                    <a:pt x="32023" y="667"/>
                  </a:cubicBezTo>
                  <a:cubicBezTo>
                    <a:pt x="31180" y="1707"/>
                    <a:pt x="29610" y="2082"/>
                    <a:pt x="27896" y="2082"/>
                  </a:cubicBezTo>
                  <a:cubicBezTo>
                    <a:pt x="24658" y="2082"/>
                    <a:pt x="20909" y="742"/>
                    <a:pt x="205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3"/>
            <p:cNvSpPr/>
            <p:nvPr/>
          </p:nvSpPr>
          <p:spPr>
            <a:xfrm>
              <a:off x="6509401" y="2562208"/>
              <a:ext cx="852175" cy="938631"/>
            </a:xfrm>
            <a:custGeom>
              <a:avLst/>
              <a:gdLst/>
              <a:ahLst/>
              <a:cxnLst/>
              <a:rect l="l" t="t" r="r" b="b"/>
              <a:pathLst>
                <a:path w="31857" h="35089" extrusionOk="0">
                  <a:moveTo>
                    <a:pt x="15199" y="0"/>
                  </a:moveTo>
                  <a:cubicBezTo>
                    <a:pt x="14504" y="0"/>
                    <a:pt x="13696" y="134"/>
                    <a:pt x="12643" y="375"/>
                  </a:cubicBezTo>
                  <a:cubicBezTo>
                    <a:pt x="9807" y="975"/>
                    <a:pt x="6972" y="1976"/>
                    <a:pt x="4804" y="3944"/>
                  </a:cubicBezTo>
                  <a:cubicBezTo>
                    <a:pt x="834" y="7547"/>
                    <a:pt x="0" y="13484"/>
                    <a:pt x="734" y="18821"/>
                  </a:cubicBezTo>
                  <a:cubicBezTo>
                    <a:pt x="1335" y="23558"/>
                    <a:pt x="3003" y="28328"/>
                    <a:pt x="6505" y="31597"/>
                  </a:cubicBezTo>
                  <a:cubicBezTo>
                    <a:pt x="8812" y="33748"/>
                    <a:pt x="12017" y="35089"/>
                    <a:pt x="15142" y="35089"/>
                  </a:cubicBezTo>
                  <a:cubicBezTo>
                    <a:pt x="16718" y="35089"/>
                    <a:pt x="18273" y="34748"/>
                    <a:pt x="19681" y="33999"/>
                  </a:cubicBezTo>
                  <a:cubicBezTo>
                    <a:pt x="21082" y="33298"/>
                    <a:pt x="22250" y="32264"/>
                    <a:pt x="23317" y="31230"/>
                  </a:cubicBezTo>
                  <a:cubicBezTo>
                    <a:pt x="24518" y="30096"/>
                    <a:pt x="25752" y="28895"/>
                    <a:pt x="26586" y="27428"/>
                  </a:cubicBezTo>
                  <a:cubicBezTo>
                    <a:pt x="27253" y="26227"/>
                    <a:pt x="27687" y="24926"/>
                    <a:pt x="27954" y="23558"/>
                  </a:cubicBezTo>
                  <a:cubicBezTo>
                    <a:pt x="28087" y="22824"/>
                    <a:pt x="28187" y="22157"/>
                    <a:pt x="28287" y="21457"/>
                  </a:cubicBezTo>
                  <a:lnTo>
                    <a:pt x="28521" y="21590"/>
                  </a:lnTo>
                  <a:cubicBezTo>
                    <a:pt x="28742" y="21701"/>
                    <a:pt x="28986" y="21765"/>
                    <a:pt x="29196" y="21765"/>
                  </a:cubicBezTo>
                  <a:cubicBezTo>
                    <a:pt x="29239" y="21765"/>
                    <a:pt x="29281" y="21763"/>
                    <a:pt x="29321" y="21757"/>
                  </a:cubicBezTo>
                  <a:cubicBezTo>
                    <a:pt x="29989" y="21657"/>
                    <a:pt x="30456" y="21123"/>
                    <a:pt x="30756" y="20556"/>
                  </a:cubicBezTo>
                  <a:cubicBezTo>
                    <a:pt x="31656" y="18921"/>
                    <a:pt x="31857" y="16920"/>
                    <a:pt x="31289" y="15119"/>
                  </a:cubicBezTo>
                  <a:cubicBezTo>
                    <a:pt x="31189" y="14785"/>
                    <a:pt x="31023" y="14485"/>
                    <a:pt x="30789" y="14285"/>
                  </a:cubicBezTo>
                  <a:cubicBezTo>
                    <a:pt x="30578" y="14122"/>
                    <a:pt x="30312" y="14047"/>
                    <a:pt x="30044" y="14047"/>
                  </a:cubicBezTo>
                  <a:cubicBezTo>
                    <a:pt x="29761" y="14047"/>
                    <a:pt x="29477" y="14131"/>
                    <a:pt x="29255" y="14285"/>
                  </a:cubicBezTo>
                  <a:cubicBezTo>
                    <a:pt x="28788" y="14585"/>
                    <a:pt x="28354" y="15152"/>
                    <a:pt x="28020" y="15886"/>
                  </a:cubicBezTo>
                  <a:cubicBezTo>
                    <a:pt x="27987" y="15519"/>
                    <a:pt x="27920" y="15185"/>
                    <a:pt x="27820" y="14885"/>
                  </a:cubicBezTo>
                  <a:cubicBezTo>
                    <a:pt x="26586" y="9415"/>
                    <a:pt x="23484" y="5312"/>
                    <a:pt x="19181" y="1876"/>
                  </a:cubicBezTo>
                  <a:cubicBezTo>
                    <a:pt x="17569" y="555"/>
                    <a:pt x="16618" y="0"/>
                    <a:pt x="15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3"/>
            <p:cNvSpPr/>
            <p:nvPr/>
          </p:nvSpPr>
          <p:spPr>
            <a:xfrm>
              <a:off x="6861879" y="2848985"/>
              <a:ext cx="187410" cy="73054"/>
            </a:xfrm>
            <a:custGeom>
              <a:avLst/>
              <a:gdLst/>
              <a:ahLst/>
              <a:cxnLst/>
              <a:rect l="l" t="t" r="r" b="b"/>
              <a:pathLst>
                <a:path w="7006" h="2731" extrusionOk="0">
                  <a:moveTo>
                    <a:pt x="4450" y="1"/>
                  </a:moveTo>
                  <a:cubicBezTo>
                    <a:pt x="3988" y="1"/>
                    <a:pt x="3521" y="83"/>
                    <a:pt x="3069" y="196"/>
                  </a:cubicBezTo>
                  <a:cubicBezTo>
                    <a:pt x="2402" y="363"/>
                    <a:pt x="1768" y="696"/>
                    <a:pt x="1235" y="1096"/>
                  </a:cubicBezTo>
                  <a:cubicBezTo>
                    <a:pt x="668" y="1530"/>
                    <a:pt x="234" y="2064"/>
                    <a:pt x="1" y="2731"/>
                  </a:cubicBezTo>
                  <a:cubicBezTo>
                    <a:pt x="634" y="2431"/>
                    <a:pt x="1168" y="2197"/>
                    <a:pt x="1768" y="1930"/>
                  </a:cubicBezTo>
                  <a:cubicBezTo>
                    <a:pt x="2336" y="1730"/>
                    <a:pt x="2869" y="1530"/>
                    <a:pt x="3436" y="1397"/>
                  </a:cubicBezTo>
                  <a:cubicBezTo>
                    <a:pt x="3970" y="1230"/>
                    <a:pt x="4537" y="1096"/>
                    <a:pt x="5138" y="1030"/>
                  </a:cubicBezTo>
                  <a:cubicBezTo>
                    <a:pt x="5438" y="996"/>
                    <a:pt x="5771" y="996"/>
                    <a:pt x="6038" y="896"/>
                  </a:cubicBezTo>
                  <a:cubicBezTo>
                    <a:pt x="6338" y="863"/>
                    <a:pt x="6672" y="830"/>
                    <a:pt x="7006" y="729"/>
                  </a:cubicBezTo>
                  <a:cubicBezTo>
                    <a:pt x="6705" y="529"/>
                    <a:pt x="6438" y="396"/>
                    <a:pt x="6105" y="262"/>
                  </a:cubicBezTo>
                  <a:cubicBezTo>
                    <a:pt x="5771" y="196"/>
                    <a:pt x="5438" y="96"/>
                    <a:pt x="5104" y="62"/>
                  </a:cubicBezTo>
                  <a:cubicBezTo>
                    <a:pt x="4889" y="19"/>
                    <a:pt x="4670" y="1"/>
                    <a:pt x="4450" y="1"/>
                  </a:cubicBezTo>
                  <a:close/>
                </a:path>
              </a:pathLst>
            </a:custGeom>
            <a:solidFill>
              <a:srgbClr val="3A2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3"/>
            <p:cNvSpPr/>
            <p:nvPr/>
          </p:nvSpPr>
          <p:spPr>
            <a:xfrm>
              <a:off x="6564723" y="2943311"/>
              <a:ext cx="180268" cy="84931"/>
            </a:xfrm>
            <a:custGeom>
              <a:avLst/>
              <a:gdLst/>
              <a:ahLst/>
              <a:cxnLst/>
              <a:rect l="l" t="t" r="r" b="b"/>
              <a:pathLst>
                <a:path w="6739" h="3175" extrusionOk="0">
                  <a:moveTo>
                    <a:pt x="4566" y="0"/>
                  </a:moveTo>
                  <a:cubicBezTo>
                    <a:pt x="3967" y="0"/>
                    <a:pt x="3368" y="129"/>
                    <a:pt x="2769" y="339"/>
                  </a:cubicBezTo>
                  <a:cubicBezTo>
                    <a:pt x="2102" y="539"/>
                    <a:pt x="1535" y="939"/>
                    <a:pt x="1035" y="1406"/>
                  </a:cubicBezTo>
                  <a:cubicBezTo>
                    <a:pt x="534" y="1907"/>
                    <a:pt x="167" y="2507"/>
                    <a:pt x="1" y="3174"/>
                  </a:cubicBezTo>
                  <a:cubicBezTo>
                    <a:pt x="534" y="2807"/>
                    <a:pt x="1068" y="2507"/>
                    <a:pt x="1668" y="2240"/>
                  </a:cubicBezTo>
                  <a:cubicBezTo>
                    <a:pt x="2135" y="2007"/>
                    <a:pt x="2703" y="1740"/>
                    <a:pt x="3236" y="1540"/>
                  </a:cubicBezTo>
                  <a:cubicBezTo>
                    <a:pt x="3770" y="1340"/>
                    <a:pt x="4337" y="1140"/>
                    <a:pt x="4904" y="1006"/>
                  </a:cubicBezTo>
                  <a:cubicBezTo>
                    <a:pt x="5171" y="873"/>
                    <a:pt x="5505" y="839"/>
                    <a:pt x="5771" y="739"/>
                  </a:cubicBezTo>
                  <a:cubicBezTo>
                    <a:pt x="6105" y="673"/>
                    <a:pt x="6405" y="606"/>
                    <a:pt x="6739" y="506"/>
                  </a:cubicBezTo>
                  <a:cubicBezTo>
                    <a:pt x="6405" y="339"/>
                    <a:pt x="6105" y="206"/>
                    <a:pt x="5771" y="106"/>
                  </a:cubicBezTo>
                  <a:cubicBezTo>
                    <a:pt x="5438" y="72"/>
                    <a:pt x="5104" y="5"/>
                    <a:pt x="4771" y="5"/>
                  </a:cubicBezTo>
                  <a:cubicBezTo>
                    <a:pt x="4703" y="2"/>
                    <a:pt x="4634" y="0"/>
                    <a:pt x="4566" y="0"/>
                  </a:cubicBezTo>
                  <a:close/>
                </a:path>
              </a:pathLst>
            </a:custGeom>
            <a:solidFill>
              <a:srgbClr val="3A2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3"/>
            <p:cNvSpPr/>
            <p:nvPr/>
          </p:nvSpPr>
          <p:spPr>
            <a:xfrm>
              <a:off x="6896682" y="2943445"/>
              <a:ext cx="146376" cy="41516"/>
            </a:xfrm>
            <a:custGeom>
              <a:avLst/>
              <a:gdLst/>
              <a:ahLst/>
              <a:cxnLst/>
              <a:rect l="l" t="t" r="r" b="b"/>
              <a:pathLst>
                <a:path w="5472" h="1552" extrusionOk="0">
                  <a:moveTo>
                    <a:pt x="5471" y="0"/>
                  </a:moveTo>
                  <a:cubicBezTo>
                    <a:pt x="5004" y="167"/>
                    <a:pt x="4604" y="267"/>
                    <a:pt x="4137" y="401"/>
                  </a:cubicBezTo>
                  <a:cubicBezTo>
                    <a:pt x="3670" y="534"/>
                    <a:pt x="3269" y="568"/>
                    <a:pt x="2802" y="668"/>
                  </a:cubicBezTo>
                  <a:cubicBezTo>
                    <a:pt x="1868" y="834"/>
                    <a:pt x="968" y="901"/>
                    <a:pt x="0" y="1135"/>
                  </a:cubicBezTo>
                  <a:cubicBezTo>
                    <a:pt x="434" y="1368"/>
                    <a:pt x="934" y="1502"/>
                    <a:pt x="1401" y="1502"/>
                  </a:cubicBezTo>
                  <a:cubicBezTo>
                    <a:pt x="1668" y="1535"/>
                    <a:pt x="1927" y="1552"/>
                    <a:pt x="2181" y="1552"/>
                  </a:cubicBezTo>
                  <a:cubicBezTo>
                    <a:pt x="2436" y="1552"/>
                    <a:pt x="2686" y="1535"/>
                    <a:pt x="2936" y="1502"/>
                  </a:cubicBezTo>
                  <a:cubicBezTo>
                    <a:pt x="3370" y="1401"/>
                    <a:pt x="3870" y="1268"/>
                    <a:pt x="4337" y="1035"/>
                  </a:cubicBezTo>
                  <a:cubicBezTo>
                    <a:pt x="4804" y="768"/>
                    <a:pt x="5204" y="434"/>
                    <a:pt x="5471" y="0"/>
                  </a:cubicBezTo>
                  <a:close/>
                </a:path>
              </a:pathLst>
            </a:custGeom>
            <a:solidFill>
              <a:srgbClr val="3A2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3"/>
            <p:cNvSpPr/>
            <p:nvPr/>
          </p:nvSpPr>
          <p:spPr>
            <a:xfrm>
              <a:off x="6602202" y="3032688"/>
              <a:ext cx="142791" cy="49996"/>
            </a:xfrm>
            <a:custGeom>
              <a:avLst/>
              <a:gdLst/>
              <a:ahLst/>
              <a:cxnLst/>
              <a:rect l="l" t="t" r="r" b="b"/>
              <a:pathLst>
                <a:path w="5338" h="1869" extrusionOk="0">
                  <a:moveTo>
                    <a:pt x="5338" y="0"/>
                  </a:moveTo>
                  <a:lnTo>
                    <a:pt x="5338" y="0"/>
                  </a:lnTo>
                  <a:cubicBezTo>
                    <a:pt x="4871" y="200"/>
                    <a:pt x="4470" y="367"/>
                    <a:pt x="4037" y="534"/>
                  </a:cubicBezTo>
                  <a:cubicBezTo>
                    <a:pt x="3637" y="701"/>
                    <a:pt x="3170" y="801"/>
                    <a:pt x="2769" y="901"/>
                  </a:cubicBezTo>
                  <a:cubicBezTo>
                    <a:pt x="1835" y="1168"/>
                    <a:pt x="968" y="1334"/>
                    <a:pt x="1" y="1635"/>
                  </a:cubicBezTo>
                  <a:cubicBezTo>
                    <a:pt x="501" y="1802"/>
                    <a:pt x="1001" y="1868"/>
                    <a:pt x="1502" y="1868"/>
                  </a:cubicBezTo>
                  <a:cubicBezTo>
                    <a:pt x="1969" y="1868"/>
                    <a:pt x="2469" y="1835"/>
                    <a:pt x="2969" y="1701"/>
                  </a:cubicBezTo>
                  <a:cubicBezTo>
                    <a:pt x="3436" y="1568"/>
                    <a:pt x="3937" y="1401"/>
                    <a:pt x="4337" y="1134"/>
                  </a:cubicBezTo>
                  <a:cubicBezTo>
                    <a:pt x="4771" y="834"/>
                    <a:pt x="5138" y="467"/>
                    <a:pt x="5338" y="0"/>
                  </a:cubicBezTo>
                  <a:close/>
                </a:path>
              </a:pathLst>
            </a:custGeom>
            <a:solidFill>
              <a:srgbClr val="3A2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3"/>
            <p:cNvSpPr/>
            <p:nvPr/>
          </p:nvSpPr>
          <p:spPr>
            <a:xfrm>
              <a:off x="6757468" y="2954145"/>
              <a:ext cx="83915" cy="172243"/>
            </a:xfrm>
            <a:custGeom>
              <a:avLst/>
              <a:gdLst/>
              <a:ahLst/>
              <a:cxnLst/>
              <a:rect l="l" t="t" r="r" b="b"/>
              <a:pathLst>
                <a:path w="3137" h="6439" extrusionOk="0">
                  <a:moveTo>
                    <a:pt x="1" y="1"/>
                  </a:moveTo>
                  <a:lnTo>
                    <a:pt x="1" y="1"/>
                  </a:lnTo>
                  <a:cubicBezTo>
                    <a:pt x="401" y="468"/>
                    <a:pt x="735" y="935"/>
                    <a:pt x="1068" y="1468"/>
                  </a:cubicBezTo>
                  <a:cubicBezTo>
                    <a:pt x="1402" y="1969"/>
                    <a:pt x="1669" y="2469"/>
                    <a:pt x="1869" y="3003"/>
                  </a:cubicBezTo>
                  <a:cubicBezTo>
                    <a:pt x="2069" y="3537"/>
                    <a:pt x="2302" y="4104"/>
                    <a:pt x="2436" y="4671"/>
                  </a:cubicBezTo>
                  <a:lnTo>
                    <a:pt x="2703" y="5571"/>
                  </a:lnTo>
                  <a:cubicBezTo>
                    <a:pt x="2803" y="5838"/>
                    <a:pt x="2836" y="6139"/>
                    <a:pt x="2970" y="6439"/>
                  </a:cubicBezTo>
                  <a:cubicBezTo>
                    <a:pt x="3003" y="6139"/>
                    <a:pt x="3036" y="5838"/>
                    <a:pt x="3070" y="5505"/>
                  </a:cubicBezTo>
                  <a:cubicBezTo>
                    <a:pt x="3070" y="5171"/>
                    <a:pt x="3136" y="4904"/>
                    <a:pt x="3070" y="4571"/>
                  </a:cubicBezTo>
                  <a:cubicBezTo>
                    <a:pt x="3003" y="3870"/>
                    <a:pt x="2869" y="3270"/>
                    <a:pt x="2636" y="2669"/>
                  </a:cubicBezTo>
                  <a:cubicBezTo>
                    <a:pt x="2369" y="2102"/>
                    <a:pt x="2036" y="1502"/>
                    <a:pt x="1569" y="1068"/>
                  </a:cubicBezTo>
                  <a:cubicBezTo>
                    <a:pt x="1168" y="601"/>
                    <a:pt x="635" y="16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3"/>
            <p:cNvSpPr/>
            <p:nvPr/>
          </p:nvSpPr>
          <p:spPr>
            <a:xfrm>
              <a:off x="6535270" y="2944327"/>
              <a:ext cx="807583" cy="583097"/>
            </a:xfrm>
            <a:custGeom>
              <a:avLst/>
              <a:gdLst/>
              <a:ahLst/>
              <a:cxnLst/>
              <a:rect l="l" t="t" r="r" b="b"/>
              <a:pathLst>
                <a:path w="30190" h="21798" extrusionOk="0">
                  <a:moveTo>
                    <a:pt x="27520" y="1"/>
                  </a:moveTo>
                  <a:lnTo>
                    <a:pt x="27520" y="1"/>
                  </a:lnTo>
                  <a:cubicBezTo>
                    <a:pt x="24952" y="1835"/>
                    <a:pt x="22784" y="4170"/>
                    <a:pt x="19381" y="4671"/>
                  </a:cubicBezTo>
                  <a:cubicBezTo>
                    <a:pt x="18910" y="4746"/>
                    <a:pt x="18436" y="4782"/>
                    <a:pt x="17963" y="4782"/>
                  </a:cubicBezTo>
                  <a:cubicBezTo>
                    <a:pt x="16762" y="4782"/>
                    <a:pt x="15569" y="4553"/>
                    <a:pt x="14444" y="4170"/>
                  </a:cubicBezTo>
                  <a:cubicBezTo>
                    <a:pt x="13177" y="3780"/>
                    <a:pt x="11941" y="3169"/>
                    <a:pt x="10643" y="3169"/>
                  </a:cubicBezTo>
                  <a:cubicBezTo>
                    <a:pt x="10610" y="3169"/>
                    <a:pt x="10576" y="3169"/>
                    <a:pt x="10542" y="3170"/>
                  </a:cubicBezTo>
                  <a:cubicBezTo>
                    <a:pt x="9441" y="3170"/>
                    <a:pt x="8373" y="3670"/>
                    <a:pt x="7373" y="4137"/>
                  </a:cubicBezTo>
                  <a:cubicBezTo>
                    <a:pt x="5471" y="5038"/>
                    <a:pt x="3537" y="5938"/>
                    <a:pt x="1635" y="6806"/>
                  </a:cubicBezTo>
                  <a:cubicBezTo>
                    <a:pt x="1202" y="6973"/>
                    <a:pt x="801" y="7173"/>
                    <a:pt x="535" y="7506"/>
                  </a:cubicBezTo>
                  <a:cubicBezTo>
                    <a:pt x="301" y="7840"/>
                    <a:pt x="201" y="8307"/>
                    <a:pt x="168" y="8707"/>
                  </a:cubicBezTo>
                  <a:cubicBezTo>
                    <a:pt x="1" y="11342"/>
                    <a:pt x="1669" y="13711"/>
                    <a:pt x="3337" y="15812"/>
                  </a:cubicBezTo>
                  <a:cubicBezTo>
                    <a:pt x="5138" y="18114"/>
                    <a:pt x="7173" y="20449"/>
                    <a:pt x="10008" y="21349"/>
                  </a:cubicBezTo>
                  <a:cubicBezTo>
                    <a:pt x="10938" y="21662"/>
                    <a:pt x="11894" y="21798"/>
                    <a:pt x="12858" y="21798"/>
                  </a:cubicBezTo>
                  <a:cubicBezTo>
                    <a:pt x="15490" y="21798"/>
                    <a:pt x="18180" y="20787"/>
                    <a:pt x="20549" y="19615"/>
                  </a:cubicBezTo>
                  <a:cubicBezTo>
                    <a:pt x="21816" y="18981"/>
                    <a:pt x="23051" y="18314"/>
                    <a:pt x="24018" y="17313"/>
                  </a:cubicBezTo>
                  <a:cubicBezTo>
                    <a:pt x="25352" y="15979"/>
                    <a:pt x="26119" y="14211"/>
                    <a:pt x="26820" y="12510"/>
                  </a:cubicBezTo>
                  <a:cubicBezTo>
                    <a:pt x="26987" y="12110"/>
                    <a:pt x="27154" y="11676"/>
                    <a:pt x="27187" y="11276"/>
                  </a:cubicBezTo>
                  <a:cubicBezTo>
                    <a:pt x="27320" y="9508"/>
                    <a:pt x="25052" y="8207"/>
                    <a:pt x="25152" y="6439"/>
                  </a:cubicBezTo>
                  <a:cubicBezTo>
                    <a:pt x="25286" y="4170"/>
                    <a:pt x="30189" y="2269"/>
                    <a:pt x="275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3"/>
            <p:cNvSpPr/>
            <p:nvPr/>
          </p:nvSpPr>
          <p:spPr>
            <a:xfrm>
              <a:off x="6414808" y="2532086"/>
              <a:ext cx="942295" cy="545219"/>
            </a:xfrm>
            <a:custGeom>
              <a:avLst/>
              <a:gdLst/>
              <a:ahLst/>
              <a:cxnLst/>
              <a:rect l="l" t="t" r="r" b="b"/>
              <a:pathLst>
                <a:path w="35226" h="20382" extrusionOk="0">
                  <a:moveTo>
                    <a:pt x="21437" y="0"/>
                  </a:moveTo>
                  <a:cubicBezTo>
                    <a:pt x="17781" y="0"/>
                    <a:pt x="11505" y="1492"/>
                    <a:pt x="8507" y="3035"/>
                  </a:cubicBezTo>
                  <a:cubicBezTo>
                    <a:pt x="3036" y="5871"/>
                    <a:pt x="1" y="14910"/>
                    <a:pt x="2836" y="20381"/>
                  </a:cubicBezTo>
                  <a:cubicBezTo>
                    <a:pt x="2836" y="20381"/>
                    <a:pt x="9974" y="17212"/>
                    <a:pt x="12309" y="10374"/>
                  </a:cubicBezTo>
                  <a:cubicBezTo>
                    <a:pt x="12309" y="10759"/>
                    <a:pt x="13053" y="11069"/>
                    <a:pt x="14096" y="11069"/>
                  </a:cubicBezTo>
                  <a:cubicBezTo>
                    <a:pt x="15857" y="11069"/>
                    <a:pt x="18474" y="10184"/>
                    <a:pt x="19815" y="7272"/>
                  </a:cubicBezTo>
                  <a:cubicBezTo>
                    <a:pt x="23651" y="10039"/>
                    <a:pt x="28851" y="17430"/>
                    <a:pt x="31838" y="17430"/>
                  </a:cubicBezTo>
                  <a:cubicBezTo>
                    <a:pt x="32019" y="17430"/>
                    <a:pt x="32193" y="17403"/>
                    <a:pt x="32357" y="17346"/>
                  </a:cubicBezTo>
                  <a:cubicBezTo>
                    <a:pt x="35226" y="16278"/>
                    <a:pt x="26019" y="667"/>
                    <a:pt x="22850" y="100"/>
                  </a:cubicBezTo>
                  <a:cubicBezTo>
                    <a:pt x="22447" y="32"/>
                    <a:pt x="21970" y="0"/>
                    <a:pt x="21437" y="0"/>
                  </a:cubicBezTo>
                  <a:close/>
                </a:path>
              </a:pathLst>
            </a:custGeom>
            <a:solidFill>
              <a:srgbClr val="2C1F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3"/>
            <p:cNvSpPr/>
            <p:nvPr/>
          </p:nvSpPr>
          <p:spPr>
            <a:xfrm>
              <a:off x="6977873" y="3860408"/>
              <a:ext cx="432548" cy="335900"/>
            </a:xfrm>
            <a:custGeom>
              <a:avLst/>
              <a:gdLst/>
              <a:ahLst/>
              <a:cxnLst/>
              <a:rect l="l" t="t" r="r" b="b"/>
              <a:pathLst>
                <a:path w="16170" h="12557" extrusionOk="0">
                  <a:moveTo>
                    <a:pt x="9189" y="0"/>
                  </a:moveTo>
                  <a:cubicBezTo>
                    <a:pt x="8260" y="0"/>
                    <a:pt x="7378" y="77"/>
                    <a:pt x="6672" y="115"/>
                  </a:cubicBezTo>
                  <a:cubicBezTo>
                    <a:pt x="4171" y="248"/>
                    <a:pt x="1" y="7587"/>
                    <a:pt x="1" y="7587"/>
                  </a:cubicBezTo>
                  <a:lnTo>
                    <a:pt x="4938" y="12557"/>
                  </a:lnTo>
                  <a:cubicBezTo>
                    <a:pt x="5521" y="11586"/>
                    <a:pt x="6881" y="10791"/>
                    <a:pt x="8917" y="10791"/>
                  </a:cubicBezTo>
                  <a:cubicBezTo>
                    <a:pt x="9678" y="10791"/>
                    <a:pt x="10532" y="10902"/>
                    <a:pt x="11476" y="11156"/>
                  </a:cubicBezTo>
                  <a:cubicBezTo>
                    <a:pt x="11777" y="11243"/>
                    <a:pt x="12063" y="11284"/>
                    <a:pt x="12332" y="11284"/>
                  </a:cubicBezTo>
                  <a:cubicBezTo>
                    <a:pt x="15157" y="11284"/>
                    <a:pt x="16169" y="6750"/>
                    <a:pt x="15012" y="3217"/>
                  </a:cubicBezTo>
                  <a:cubicBezTo>
                    <a:pt x="14130" y="477"/>
                    <a:pt x="11513" y="0"/>
                    <a:pt x="9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3"/>
            <p:cNvSpPr/>
            <p:nvPr/>
          </p:nvSpPr>
          <p:spPr>
            <a:xfrm>
              <a:off x="6337175" y="3959843"/>
              <a:ext cx="787921" cy="875875"/>
            </a:xfrm>
            <a:custGeom>
              <a:avLst/>
              <a:gdLst/>
              <a:ahLst/>
              <a:cxnLst/>
              <a:rect l="l" t="t" r="r" b="b"/>
              <a:pathLst>
                <a:path w="29455" h="32743" extrusionOk="0">
                  <a:moveTo>
                    <a:pt x="25585" y="0"/>
                  </a:moveTo>
                  <a:cubicBezTo>
                    <a:pt x="25585" y="0"/>
                    <a:pt x="4771" y="19614"/>
                    <a:pt x="3770" y="21516"/>
                  </a:cubicBezTo>
                  <a:cubicBezTo>
                    <a:pt x="2769" y="23384"/>
                    <a:pt x="1" y="31923"/>
                    <a:pt x="9541" y="32724"/>
                  </a:cubicBezTo>
                  <a:cubicBezTo>
                    <a:pt x="9689" y="32736"/>
                    <a:pt x="9838" y="32742"/>
                    <a:pt x="9987" y="32742"/>
                  </a:cubicBezTo>
                  <a:cubicBezTo>
                    <a:pt x="19402" y="32742"/>
                    <a:pt x="29455" y="8240"/>
                    <a:pt x="29455" y="8240"/>
                  </a:cubicBezTo>
                  <a:lnTo>
                    <a:pt x="255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3"/>
            <p:cNvSpPr/>
            <p:nvPr/>
          </p:nvSpPr>
          <p:spPr>
            <a:xfrm>
              <a:off x="6633448" y="3243116"/>
              <a:ext cx="427438" cy="392797"/>
            </a:xfrm>
            <a:custGeom>
              <a:avLst/>
              <a:gdLst/>
              <a:ahLst/>
              <a:cxnLst/>
              <a:rect l="l" t="t" r="r" b="b"/>
              <a:pathLst>
                <a:path w="15979" h="14684" extrusionOk="0">
                  <a:moveTo>
                    <a:pt x="7759" y="1"/>
                  </a:moveTo>
                  <a:cubicBezTo>
                    <a:pt x="6918" y="1"/>
                    <a:pt x="6058" y="250"/>
                    <a:pt x="5204" y="874"/>
                  </a:cubicBezTo>
                  <a:cubicBezTo>
                    <a:pt x="1868" y="3342"/>
                    <a:pt x="0" y="8379"/>
                    <a:pt x="3436" y="9647"/>
                  </a:cubicBezTo>
                  <a:cubicBezTo>
                    <a:pt x="6872" y="10881"/>
                    <a:pt x="8173" y="13049"/>
                    <a:pt x="8039" y="14684"/>
                  </a:cubicBezTo>
                  <a:lnTo>
                    <a:pt x="15111" y="13383"/>
                  </a:lnTo>
                  <a:cubicBezTo>
                    <a:pt x="15111" y="13383"/>
                    <a:pt x="15978" y="4810"/>
                    <a:pt x="13977" y="3276"/>
                  </a:cubicBezTo>
                  <a:cubicBezTo>
                    <a:pt x="12488" y="2109"/>
                    <a:pt x="10205" y="1"/>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3"/>
            <p:cNvSpPr/>
            <p:nvPr/>
          </p:nvSpPr>
          <p:spPr>
            <a:xfrm>
              <a:off x="6815465" y="3585937"/>
              <a:ext cx="1041351" cy="1326292"/>
            </a:xfrm>
            <a:custGeom>
              <a:avLst/>
              <a:gdLst/>
              <a:ahLst/>
              <a:cxnLst/>
              <a:rect l="l" t="t" r="r" b="b"/>
              <a:pathLst>
                <a:path w="38929" h="49581" extrusionOk="0">
                  <a:moveTo>
                    <a:pt x="8574" y="1"/>
                  </a:moveTo>
                  <a:lnTo>
                    <a:pt x="1" y="1402"/>
                  </a:lnTo>
                  <a:cubicBezTo>
                    <a:pt x="1" y="1402"/>
                    <a:pt x="15309" y="49580"/>
                    <a:pt x="32208" y="49580"/>
                  </a:cubicBezTo>
                  <a:cubicBezTo>
                    <a:pt x="32502" y="49580"/>
                    <a:pt x="32796" y="49566"/>
                    <a:pt x="33091" y="49536"/>
                  </a:cubicBezTo>
                  <a:cubicBezTo>
                    <a:pt x="38929" y="48469"/>
                    <a:pt x="38862" y="41931"/>
                    <a:pt x="33859" y="34125"/>
                  </a:cubicBezTo>
                  <a:cubicBezTo>
                    <a:pt x="28822" y="26353"/>
                    <a:pt x="8574" y="1"/>
                    <a:pt x="85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7" name="Google Shape;1177;p43"/>
          <p:cNvSpPr txBox="1">
            <a:spLocks noGrp="1"/>
          </p:cNvSpPr>
          <p:nvPr>
            <p:ph type="body" idx="1"/>
          </p:nvPr>
        </p:nvSpPr>
        <p:spPr>
          <a:xfrm>
            <a:off x="202111" y="804425"/>
            <a:ext cx="5911539" cy="4215450"/>
          </a:xfrm>
          <a:prstGeom prst="rect">
            <a:avLst/>
          </a:prstGeom>
        </p:spPr>
        <p:txBody>
          <a:bodyPr spcFirstLastPara="1" wrap="square" lIns="91425" tIns="91425" rIns="91425" bIns="91425" anchor="t" anchorCtr="0">
            <a:noAutofit/>
          </a:bodyPr>
          <a:lstStyle/>
          <a:p>
            <a:pPr marL="127000" lvl="0" indent="0" algn="l" rtl="0">
              <a:spcBef>
                <a:spcPts val="0"/>
              </a:spcBef>
              <a:spcAft>
                <a:spcPts val="0"/>
              </a:spcAft>
              <a:buSzPts val="1600"/>
              <a:buNone/>
            </a:pPr>
            <a:r>
              <a:rPr lang="en-SG" dirty="0"/>
              <a:t>What is air pollution?</a:t>
            </a:r>
          </a:p>
          <a:p>
            <a:pPr marL="412750" indent="-285750" algn="l">
              <a:buSzPts val="1600"/>
            </a:pPr>
            <a:r>
              <a:rPr lang="en-SG" dirty="0"/>
              <a:t>Simply put, chemicals in the atmosphere</a:t>
            </a:r>
          </a:p>
          <a:p>
            <a:pPr marL="127000" indent="0" algn="l">
              <a:buSzPts val="1600"/>
              <a:buNone/>
            </a:pPr>
            <a:r>
              <a:rPr lang="en-SG" dirty="0"/>
              <a:t>What is it caused by?</a:t>
            </a:r>
          </a:p>
          <a:p>
            <a:pPr marL="412750" indent="-285750" algn="l">
              <a:buSzPts val="1600"/>
            </a:pPr>
            <a:r>
              <a:rPr lang="en-SG" dirty="0"/>
              <a:t>Natural phenomenon such as volcanic eruptions</a:t>
            </a:r>
          </a:p>
          <a:p>
            <a:pPr marL="412750" indent="-285750" algn="l">
              <a:buSzPts val="1600"/>
            </a:pPr>
            <a:r>
              <a:rPr lang="en-SG" dirty="0"/>
              <a:t>Man-made factors such as burning of fossil fuels in vehicles</a:t>
            </a:r>
          </a:p>
          <a:p>
            <a:pPr marL="127000" indent="0" algn="l">
              <a:buSzPts val="1600"/>
              <a:buNone/>
            </a:pPr>
            <a:r>
              <a:rPr lang="en-SG" dirty="0"/>
              <a:t>What are its negative impacts?</a:t>
            </a:r>
          </a:p>
          <a:p>
            <a:pPr marL="412750" indent="-285750" algn="l">
              <a:buSzPts val="1600"/>
            </a:pPr>
            <a:r>
              <a:rPr lang="en-SG" dirty="0"/>
              <a:t>Detrimental to the environment, plants etc</a:t>
            </a:r>
          </a:p>
          <a:p>
            <a:pPr marL="412750" indent="-285750" algn="l">
              <a:buSzPts val="1600"/>
            </a:pPr>
            <a:r>
              <a:rPr lang="en-SG" dirty="0"/>
              <a:t>Detrimental to respiratory systems of humans and animals which can cause difficulty in breathing and in the worst cases, it might even lead to death</a:t>
            </a:r>
          </a:p>
        </p:txBody>
      </p:sp>
      <p:sp>
        <p:nvSpPr>
          <p:cNvPr id="1178" name="Google Shape;1178;p43"/>
          <p:cNvSpPr txBox="1">
            <a:spLocks noGrp="1"/>
          </p:cNvSpPr>
          <p:nvPr>
            <p:ph type="title"/>
          </p:nvPr>
        </p:nvSpPr>
        <p:spPr>
          <a:xfrm>
            <a:off x="317703" y="159727"/>
            <a:ext cx="810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Background Research</a:t>
            </a:r>
            <a:endParaRPr sz="2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88"/>
        <p:cNvGrpSpPr/>
        <p:nvPr/>
      </p:nvGrpSpPr>
      <p:grpSpPr>
        <a:xfrm>
          <a:off x="0" y="0"/>
          <a:ext cx="0" cy="0"/>
          <a:chOff x="0" y="0"/>
          <a:chExt cx="0" cy="0"/>
        </a:xfrm>
      </p:grpSpPr>
      <p:sp>
        <p:nvSpPr>
          <p:cNvPr id="1340" name="Google Shape;1340;p49"/>
          <p:cNvSpPr txBox="1">
            <a:spLocks noGrp="1"/>
          </p:cNvSpPr>
          <p:nvPr>
            <p:ph type="title"/>
          </p:nvPr>
        </p:nvSpPr>
        <p:spPr>
          <a:xfrm>
            <a:off x="160020" y="164215"/>
            <a:ext cx="4203451" cy="430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ARIMA family models – VARMAX</a:t>
            </a:r>
            <a:endParaRPr sz="2000" dirty="0"/>
          </a:p>
        </p:txBody>
      </p:sp>
      <p:pic>
        <p:nvPicPr>
          <p:cNvPr id="7" name="Picture 6">
            <a:extLst>
              <a:ext uri="{FF2B5EF4-FFF2-40B4-BE49-F238E27FC236}">
                <a16:creationId xmlns:a16="http://schemas.microsoft.com/office/drawing/2014/main" id="{8269E9A8-797D-7F03-3670-7F2C61C2CE20}"/>
              </a:ext>
            </a:extLst>
          </p:cNvPr>
          <p:cNvPicPr>
            <a:picLocks noChangeAspect="1"/>
          </p:cNvPicPr>
          <p:nvPr/>
        </p:nvPicPr>
        <p:blipFill>
          <a:blip r:embed="rId3"/>
          <a:stretch>
            <a:fillRect/>
          </a:stretch>
        </p:blipFill>
        <p:spPr>
          <a:xfrm>
            <a:off x="218191" y="808406"/>
            <a:ext cx="4145280" cy="1763344"/>
          </a:xfrm>
          <a:prstGeom prst="rect">
            <a:avLst/>
          </a:prstGeom>
        </p:spPr>
      </p:pic>
      <p:pic>
        <p:nvPicPr>
          <p:cNvPr id="9" name="Picture 8">
            <a:extLst>
              <a:ext uri="{FF2B5EF4-FFF2-40B4-BE49-F238E27FC236}">
                <a16:creationId xmlns:a16="http://schemas.microsoft.com/office/drawing/2014/main" id="{B5CE2EE1-24FD-F12E-8A72-7F8562D41F09}"/>
              </a:ext>
            </a:extLst>
          </p:cNvPr>
          <p:cNvPicPr>
            <a:picLocks noChangeAspect="1"/>
          </p:cNvPicPr>
          <p:nvPr/>
        </p:nvPicPr>
        <p:blipFill>
          <a:blip r:embed="rId4"/>
          <a:stretch>
            <a:fillRect/>
          </a:stretch>
        </p:blipFill>
        <p:spPr>
          <a:xfrm>
            <a:off x="4572000" y="808406"/>
            <a:ext cx="4145280" cy="1763344"/>
          </a:xfrm>
          <a:prstGeom prst="rect">
            <a:avLst/>
          </a:prstGeom>
        </p:spPr>
      </p:pic>
      <p:pic>
        <p:nvPicPr>
          <p:cNvPr id="11" name="Picture 10">
            <a:extLst>
              <a:ext uri="{FF2B5EF4-FFF2-40B4-BE49-F238E27FC236}">
                <a16:creationId xmlns:a16="http://schemas.microsoft.com/office/drawing/2014/main" id="{E77FE745-17B0-6531-F425-B965ADC466E5}"/>
              </a:ext>
            </a:extLst>
          </p:cNvPr>
          <p:cNvPicPr>
            <a:picLocks noChangeAspect="1"/>
          </p:cNvPicPr>
          <p:nvPr/>
        </p:nvPicPr>
        <p:blipFill>
          <a:blip r:embed="rId5"/>
          <a:stretch>
            <a:fillRect/>
          </a:stretch>
        </p:blipFill>
        <p:spPr>
          <a:xfrm>
            <a:off x="218191" y="2785796"/>
            <a:ext cx="4145280" cy="1763344"/>
          </a:xfrm>
          <a:prstGeom prst="rect">
            <a:avLst/>
          </a:prstGeom>
        </p:spPr>
      </p:pic>
      <p:pic>
        <p:nvPicPr>
          <p:cNvPr id="13" name="Picture 12">
            <a:extLst>
              <a:ext uri="{FF2B5EF4-FFF2-40B4-BE49-F238E27FC236}">
                <a16:creationId xmlns:a16="http://schemas.microsoft.com/office/drawing/2014/main" id="{AD58A558-7AE7-F571-00CD-ECA5B2508F59}"/>
              </a:ext>
            </a:extLst>
          </p:cNvPr>
          <p:cNvPicPr>
            <a:picLocks noChangeAspect="1"/>
          </p:cNvPicPr>
          <p:nvPr/>
        </p:nvPicPr>
        <p:blipFill>
          <a:blip r:embed="rId6"/>
          <a:stretch>
            <a:fillRect/>
          </a:stretch>
        </p:blipFill>
        <p:spPr>
          <a:xfrm>
            <a:off x="4572000" y="2785795"/>
            <a:ext cx="4145283" cy="1763345"/>
          </a:xfrm>
          <a:prstGeom prst="rect">
            <a:avLst/>
          </a:prstGeom>
        </p:spPr>
      </p:pic>
    </p:spTree>
    <p:extLst>
      <p:ext uri="{BB962C8B-B14F-4D97-AF65-F5344CB8AC3E}">
        <p14:creationId xmlns:p14="http://schemas.microsoft.com/office/powerpoint/2010/main" val="15528956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88"/>
        <p:cNvGrpSpPr/>
        <p:nvPr/>
      </p:nvGrpSpPr>
      <p:grpSpPr>
        <a:xfrm>
          <a:off x="0" y="0"/>
          <a:ext cx="0" cy="0"/>
          <a:chOff x="0" y="0"/>
          <a:chExt cx="0" cy="0"/>
        </a:xfrm>
      </p:grpSpPr>
      <p:sp>
        <p:nvSpPr>
          <p:cNvPr id="1340" name="Google Shape;1340;p49"/>
          <p:cNvSpPr txBox="1">
            <a:spLocks noGrp="1"/>
          </p:cNvSpPr>
          <p:nvPr>
            <p:ph type="title"/>
          </p:nvPr>
        </p:nvSpPr>
        <p:spPr>
          <a:xfrm>
            <a:off x="260341" y="1345092"/>
            <a:ext cx="4203451" cy="430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ARIMA family models – VARMAX</a:t>
            </a:r>
            <a:endParaRPr sz="2000" dirty="0"/>
          </a:p>
        </p:txBody>
      </p:sp>
      <p:pic>
        <p:nvPicPr>
          <p:cNvPr id="3" name="Picture 2">
            <a:extLst>
              <a:ext uri="{FF2B5EF4-FFF2-40B4-BE49-F238E27FC236}">
                <a16:creationId xmlns:a16="http://schemas.microsoft.com/office/drawing/2014/main" id="{F3DE5F20-E6BF-604D-AB15-C7A27EBECBDB}"/>
              </a:ext>
            </a:extLst>
          </p:cNvPr>
          <p:cNvPicPr>
            <a:picLocks noChangeAspect="1"/>
          </p:cNvPicPr>
          <p:nvPr/>
        </p:nvPicPr>
        <p:blipFill>
          <a:blip r:embed="rId3"/>
          <a:stretch>
            <a:fillRect/>
          </a:stretch>
        </p:blipFill>
        <p:spPr>
          <a:xfrm>
            <a:off x="260341" y="1775237"/>
            <a:ext cx="8623318" cy="2149063"/>
          </a:xfrm>
          <a:prstGeom prst="rect">
            <a:avLst/>
          </a:prstGeom>
        </p:spPr>
      </p:pic>
    </p:spTree>
    <p:extLst>
      <p:ext uri="{BB962C8B-B14F-4D97-AF65-F5344CB8AC3E}">
        <p14:creationId xmlns:p14="http://schemas.microsoft.com/office/powerpoint/2010/main" val="117935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344"/>
        <p:cNvGrpSpPr/>
        <p:nvPr/>
      </p:nvGrpSpPr>
      <p:grpSpPr>
        <a:xfrm>
          <a:off x="0" y="0"/>
          <a:ext cx="0" cy="0"/>
          <a:chOff x="0" y="0"/>
          <a:chExt cx="0" cy="0"/>
        </a:xfrm>
      </p:grpSpPr>
      <p:sp>
        <p:nvSpPr>
          <p:cNvPr id="1345" name="Google Shape;1345;p50"/>
          <p:cNvSpPr txBox="1">
            <a:spLocks noGrp="1"/>
          </p:cNvSpPr>
          <p:nvPr>
            <p:ph type="subTitle" idx="4"/>
          </p:nvPr>
        </p:nvSpPr>
        <p:spPr>
          <a:xfrm>
            <a:off x="1587134" y="2799315"/>
            <a:ext cx="2455200" cy="798000"/>
          </a:xfrm>
          <a:prstGeom prst="rect">
            <a:avLst/>
          </a:prstGeom>
        </p:spPr>
        <p:txBody>
          <a:bodyPr spcFirstLastPara="1" wrap="square" lIns="91425" tIns="91425" rIns="91425" bIns="91425" anchor="t" anchorCtr="0">
            <a:noAutofit/>
          </a:bodyPr>
          <a:lstStyle/>
          <a:p>
            <a:pPr marL="269999" lvl="0" indent="-196850" algn="ctr" rtl="0">
              <a:spcBef>
                <a:spcPts val="0"/>
              </a:spcBef>
              <a:spcAft>
                <a:spcPts val="0"/>
              </a:spcAft>
              <a:buSzPts val="1600"/>
              <a:buChar char="●"/>
            </a:pPr>
            <a:r>
              <a:rPr lang="en-SG" dirty="0"/>
              <a:t>Dew point</a:t>
            </a:r>
          </a:p>
          <a:p>
            <a:pPr marL="269999" lvl="0" indent="-196850" algn="ctr" rtl="0">
              <a:spcBef>
                <a:spcPts val="0"/>
              </a:spcBef>
              <a:spcAft>
                <a:spcPts val="0"/>
              </a:spcAft>
              <a:buSzPts val="1600"/>
              <a:buChar char="●"/>
            </a:pPr>
            <a:r>
              <a:rPr lang="en-SG" dirty="0"/>
              <a:t>Is Weekend</a:t>
            </a:r>
            <a:endParaRPr dirty="0"/>
          </a:p>
        </p:txBody>
      </p:sp>
      <p:sp>
        <p:nvSpPr>
          <p:cNvPr id="1346" name="Google Shape;1346;p50"/>
          <p:cNvSpPr txBox="1">
            <a:spLocks noGrp="1"/>
          </p:cNvSpPr>
          <p:nvPr>
            <p:ph type="subTitle" idx="5"/>
          </p:nvPr>
        </p:nvSpPr>
        <p:spPr>
          <a:xfrm>
            <a:off x="4981472" y="2769988"/>
            <a:ext cx="2455200" cy="798000"/>
          </a:xfrm>
          <a:prstGeom prst="rect">
            <a:avLst/>
          </a:prstGeom>
        </p:spPr>
        <p:txBody>
          <a:bodyPr spcFirstLastPara="1" wrap="square" lIns="91425" tIns="91425" rIns="91425" bIns="91425" anchor="t" anchorCtr="0">
            <a:noAutofit/>
          </a:bodyPr>
          <a:lstStyle/>
          <a:p>
            <a:pPr marL="73149" lvl="0" indent="0" algn="ctr" rtl="0">
              <a:spcBef>
                <a:spcPts val="0"/>
              </a:spcBef>
              <a:spcAft>
                <a:spcPts val="0"/>
              </a:spcAft>
              <a:buSzPts val="1600"/>
            </a:pPr>
            <a:r>
              <a:rPr lang="en-GB" dirty="0"/>
              <a:t>Tune the Auto Regressive and Moving Average components of the model</a:t>
            </a:r>
            <a:endParaRPr dirty="0"/>
          </a:p>
        </p:txBody>
      </p:sp>
      <p:sp>
        <p:nvSpPr>
          <p:cNvPr id="1348" name="Google Shape;1348;p50"/>
          <p:cNvSpPr txBox="1">
            <a:spLocks noGrp="1"/>
          </p:cNvSpPr>
          <p:nvPr>
            <p:ph type="subTitle" idx="1"/>
          </p:nvPr>
        </p:nvSpPr>
        <p:spPr>
          <a:xfrm>
            <a:off x="1587134" y="2268371"/>
            <a:ext cx="2455200" cy="281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dirty="0"/>
              <a:t>Feature engineering</a:t>
            </a:r>
            <a:endParaRPr dirty="0"/>
          </a:p>
        </p:txBody>
      </p:sp>
      <p:sp>
        <p:nvSpPr>
          <p:cNvPr id="1349" name="Google Shape;1349;p50"/>
          <p:cNvSpPr txBox="1">
            <a:spLocks noGrp="1"/>
          </p:cNvSpPr>
          <p:nvPr>
            <p:ph type="subTitle" idx="2"/>
          </p:nvPr>
        </p:nvSpPr>
        <p:spPr>
          <a:xfrm>
            <a:off x="4981472" y="2293085"/>
            <a:ext cx="2455200" cy="303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dirty="0"/>
              <a:t>Hyperparameter Tuning</a:t>
            </a:r>
            <a:endParaRPr dirty="0"/>
          </a:p>
        </p:txBody>
      </p:sp>
      <p:cxnSp>
        <p:nvCxnSpPr>
          <p:cNvPr id="1351" name="Google Shape;1351;p50"/>
          <p:cNvCxnSpPr/>
          <p:nvPr/>
        </p:nvCxnSpPr>
        <p:spPr>
          <a:xfrm>
            <a:off x="1915184" y="2675656"/>
            <a:ext cx="1799100" cy="0"/>
          </a:xfrm>
          <a:prstGeom prst="straightConnector1">
            <a:avLst/>
          </a:prstGeom>
          <a:noFill/>
          <a:ln w="76200" cap="flat" cmpd="sng">
            <a:solidFill>
              <a:schemeClr val="accent2"/>
            </a:solidFill>
            <a:prstDash val="solid"/>
            <a:round/>
            <a:headEnd type="none" w="med" len="med"/>
            <a:tailEnd type="none" w="med" len="med"/>
          </a:ln>
        </p:spPr>
      </p:cxnSp>
      <p:cxnSp>
        <p:nvCxnSpPr>
          <p:cNvPr id="1353" name="Google Shape;1353;p50"/>
          <p:cNvCxnSpPr>
            <a:cxnSpLocks/>
          </p:cNvCxnSpPr>
          <p:nvPr/>
        </p:nvCxnSpPr>
        <p:spPr>
          <a:xfrm>
            <a:off x="5125065" y="2683036"/>
            <a:ext cx="2138516" cy="0"/>
          </a:xfrm>
          <a:prstGeom prst="straightConnector1">
            <a:avLst/>
          </a:prstGeom>
          <a:noFill/>
          <a:ln w="76200" cap="flat" cmpd="sng">
            <a:solidFill>
              <a:schemeClr val="accent3"/>
            </a:solidFill>
            <a:prstDash val="solid"/>
            <a:round/>
            <a:headEnd type="none" w="med" len="med"/>
            <a:tailEnd type="none" w="med" len="med"/>
          </a:ln>
        </p:spPr>
      </p:cxnSp>
      <p:sp>
        <p:nvSpPr>
          <p:cNvPr id="1404" name="Google Shape;1404;p50"/>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Model Improvement</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88"/>
        <p:cNvGrpSpPr/>
        <p:nvPr/>
      </p:nvGrpSpPr>
      <p:grpSpPr>
        <a:xfrm>
          <a:off x="0" y="0"/>
          <a:ext cx="0" cy="0"/>
          <a:chOff x="0" y="0"/>
          <a:chExt cx="0" cy="0"/>
        </a:xfrm>
      </p:grpSpPr>
      <p:sp>
        <p:nvSpPr>
          <p:cNvPr id="1340" name="Google Shape;1340;p49"/>
          <p:cNvSpPr txBox="1">
            <a:spLocks noGrp="1"/>
          </p:cNvSpPr>
          <p:nvPr>
            <p:ph type="title"/>
          </p:nvPr>
        </p:nvSpPr>
        <p:spPr>
          <a:xfrm>
            <a:off x="54224" y="40390"/>
            <a:ext cx="4203451" cy="430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2000" dirty="0"/>
              <a:t>Feature Engineering</a:t>
            </a:r>
            <a:endParaRPr sz="2000" dirty="0"/>
          </a:p>
        </p:txBody>
      </p:sp>
      <p:sp>
        <p:nvSpPr>
          <p:cNvPr id="10" name="TextBox 9">
            <a:extLst>
              <a:ext uri="{FF2B5EF4-FFF2-40B4-BE49-F238E27FC236}">
                <a16:creationId xmlns:a16="http://schemas.microsoft.com/office/drawing/2014/main" id="{71073535-B921-7A61-F17A-FB65CEBD4F86}"/>
              </a:ext>
            </a:extLst>
          </p:cNvPr>
          <p:cNvSpPr txBox="1"/>
          <p:nvPr/>
        </p:nvSpPr>
        <p:spPr>
          <a:xfrm>
            <a:off x="54224" y="747559"/>
            <a:ext cx="2313497" cy="307777"/>
          </a:xfrm>
          <a:prstGeom prst="rect">
            <a:avLst/>
          </a:prstGeom>
          <a:noFill/>
        </p:spPr>
        <p:txBody>
          <a:bodyPr wrap="square" rtlCol="0">
            <a:spAutoFit/>
          </a:bodyPr>
          <a:lstStyle/>
          <a:p>
            <a:r>
              <a:rPr lang="en-SG" dirty="0"/>
              <a:t>UCMX</a:t>
            </a:r>
          </a:p>
        </p:txBody>
      </p:sp>
      <p:pic>
        <p:nvPicPr>
          <p:cNvPr id="9" name="Picture 8">
            <a:extLst>
              <a:ext uri="{FF2B5EF4-FFF2-40B4-BE49-F238E27FC236}">
                <a16:creationId xmlns:a16="http://schemas.microsoft.com/office/drawing/2014/main" id="{3260C7A7-FF99-5832-5026-492571CE2FAA}"/>
              </a:ext>
            </a:extLst>
          </p:cNvPr>
          <p:cNvPicPr>
            <a:picLocks noChangeAspect="1"/>
          </p:cNvPicPr>
          <p:nvPr/>
        </p:nvPicPr>
        <p:blipFill>
          <a:blip r:embed="rId3"/>
          <a:stretch>
            <a:fillRect/>
          </a:stretch>
        </p:blipFill>
        <p:spPr>
          <a:xfrm>
            <a:off x="100420" y="1062973"/>
            <a:ext cx="3935148" cy="1082465"/>
          </a:xfrm>
          <a:prstGeom prst="rect">
            <a:avLst/>
          </a:prstGeom>
        </p:spPr>
      </p:pic>
      <p:sp>
        <p:nvSpPr>
          <p:cNvPr id="11" name="TextBox 10">
            <a:extLst>
              <a:ext uri="{FF2B5EF4-FFF2-40B4-BE49-F238E27FC236}">
                <a16:creationId xmlns:a16="http://schemas.microsoft.com/office/drawing/2014/main" id="{9B27ACFD-BA40-B943-ACFC-513E97884565}"/>
              </a:ext>
            </a:extLst>
          </p:cNvPr>
          <p:cNvSpPr txBox="1"/>
          <p:nvPr/>
        </p:nvSpPr>
        <p:spPr>
          <a:xfrm>
            <a:off x="4405244" y="579919"/>
            <a:ext cx="2313497" cy="307777"/>
          </a:xfrm>
          <a:prstGeom prst="rect">
            <a:avLst/>
          </a:prstGeom>
          <a:noFill/>
        </p:spPr>
        <p:txBody>
          <a:bodyPr wrap="square" rtlCol="0">
            <a:spAutoFit/>
          </a:bodyPr>
          <a:lstStyle/>
          <a:p>
            <a:r>
              <a:rPr lang="en-SG" dirty="0"/>
              <a:t>ARIMAX</a:t>
            </a:r>
          </a:p>
        </p:txBody>
      </p:sp>
      <p:sp>
        <p:nvSpPr>
          <p:cNvPr id="14" name="TextBox 13">
            <a:extLst>
              <a:ext uri="{FF2B5EF4-FFF2-40B4-BE49-F238E27FC236}">
                <a16:creationId xmlns:a16="http://schemas.microsoft.com/office/drawing/2014/main" id="{3337991B-B3CA-D13F-4644-99C877A20AD2}"/>
              </a:ext>
            </a:extLst>
          </p:cNvPr>
          <p:cNvSpPr txBox="1"/>
          <p:nvPr/>
        </p:nvSpPr>
        <p:spPr>
          <a:xfrm>
            <a:off x="54224" y="2759239"/>
            <a:ext cx="2313497" cy="307777"/>
          </a:xfrm>
          <a:prstGeom prst="rect">
            <a:avLst/>
          </a:prstGeom>
          <a:noFill/>
        </p:spPr>
        <p:txBody>
          <a:bodyPr wrap="square" rtlCol="0">
            <a:spAutoFit/>
          </a:bodyPr>
          <a:lstStyle/>
          <a:p>
            <a:r>
              <a:rPr lang="en-SG" dirty="0"/>
              <a:t>SARIMAX</a:t>
            </a:r>
          </a:p>
        </p:txBody>
      </p:sp>
      <p:sp>
        <p:nvSpPr>
          <p:cNvPr id="16" name="TextBox 15">
            <a:extLst>
              <a:ext uri="{FF2B5EF4-FFF2-40B4-BE49-F238E27FC236}">
                <a16:creationId xmlns:a16="http://schemas.microsoft.com/office/drawing/2014/main" id="{26706366-933C-B4F4-F0FD-C7B883CAC188}"/>
              </a:ext>
            </a:extLst>
          </p:cNvPr>
          <p:cNvSpPr txBox="1"/>
          <p:nvPr/>
        </p:nvSpPr>
        <p:spPr>
          <a:xfrm>
            <a:off x="4412864" y="3094519"/>
            <a:ext cx="2313497" cy="307777"/>
          </a:xfrm>
          <a:prstGeom prst="rect">
            <a:avLst/>
          </a:prstGeom>
          <a:noFill/>
        </p:spPr>
        <p:txBody>
          <a:bodyPr wrap="square" rtlCol="0">
            <a:spAutoFit/>
          </a:bodyPr>
          <a:lstStyle/>
          <a:p>
            <a:r>
              <a:rPr lang="en-SG" dirty="0"/>
              <a:t>VARMAX</a:t>
            </a:r>
          </a:p>
        </p:txBody>
      </p:sp>
      <p:pic>
        <p:nvPicPr>
          <p:cNvPr id="19" name="Picture 18">
            <a:extLst>
              <a:ext uri="{FF2B5EF4-FFF2-40B4-BE49-F238E27FC236}">
                <a16:creationId xmlns:a16="http://schemas.microsoft.com/office/drawing/2014/main" id="{D7BACBCB-CDED-5513-6A8E-3ECF161CCC64}"/>
              </a:ext>
            </a:extLst>
          </p:cNvPr>
          <p:cNvPicPr>
            <a:picLocks noChangeAspect="1"/>
          </p:cNvPicPr>
          <p:nvPr/>
        </p:nvPicPr>
        <p:blipFill>
          <a:blip r:embed="rId4"/>
          <a:stretch>
            <a:fillRect/>
          </a:stretch>
        </p:blipFill>
        <p:spPr>
          <a:xfrm>
            <a:off x="4459060" y="887696"/>
            <a:ext cx="4434328" cy="1504984"/>
          </a:xfrm>
          <a:prstGeom prst="rect">
            <a:avLst/>
          </a:prstGeom>
        </p:spPr>
      </p:pic>
      <p:pic>
        <p:nvPicPr>
          <p:cNvPr id="21" name="Picture 20">
            <a:extLst>
              <a:ext uri="{FF2B5EF4-FFF2-40B4-BE49-F238E27FC236}">
                <a16:creationId xmlns:a16="http://schemas.microsoft.com/office/drawing/2014/main" id="{0014342A-7CFB-95D5-CFF3-8030D107CB54}"/>
              </a:ext>
            </a:extLst>
          </p:cNvPr>
          <p:cNvPicPr>
            <a:picLocks noChangeAspect="1"/>
          </p:cNvPicPr>
          <p:nvPr/>
        </p:nvPicPr>
        <p:blipFill>
          <a:blip r:embed="rId5"/>
          <a:stretch>
            <a:fillRect/>
          </a:stretch>
        </p:blipFill>
        <p:spPr>
          <a:xfrm>
            <a:off x="100420" y="3082273"/>
            <a:ext cx="3954243" cy="1322087"/>
          </a:xfrm>
          <a:prstGeom prst="rect">
            <a:avLst/>
          </a:prstGeom>
        </p:spPr>
      </p:pic>
      <p:pic>
        <p:nvPicPr>
          <p:cNvPr id="23" name="Picture 22">
            <a:extLst>
              <a:ext uri="{FF2B5EF4-FFF2-40B4-BE49-F238E27FC236}">
                <a16:creationId xmlns:a16="http://schemas.microsoft.com/office/drawing/2014/main" id="{2C31F3A3-E454-26E2-768D-D5E0B5B90A79}"/>
              </a:ext>
            </a:extLst>
          </p:cNvPr>
          <p:cNvPicPr>
            <a:picLocks noChangeAspect="1"/>
          </p:cNvPicPr>
          <p:nvPr/>
        </p:nvPicPr>
        <p:blipFill>
          <a:blip r:embed="rId6"/>
          <a:stretch>
            <a:fillRect/>
          </a:stretch>
        </p:blipFill>
        <p:spPr>
          <a:xfrm>
            <a:off x="4459060" y="3474688"/>
            <a:ext cx="4503810" cy="739204"/>
          </a:xfrm>
          <a:prstGeom prst="rect">
            <a:avLst/>
          </a:prstGeom>
        </p:spPr>
      </p:pic>
    </p:spTree>
    <p:extLst>
      <p:ext uri="{BB962C8B-B14F-4D97-AF65-F5344CB8AC3E}">
        <p14:creationId xmlns:p14="http://schemas.microsoft.com/office/powerpoint/2010/main" val="19560792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88"/>
        <p:cNvGrpSpPr/>
        <p:nvPr/>
      </p:nvGrpSpPr>
      <p:grpSpPr>
        <a:xfrm>
          <a:off x="0" y="0"/>
          <a:ext cx="0" cy="0"/>
          <a:chOff x="0" y="0"/>
          <a:chExt cx="0" cy="0"/>
        </a:xfrm>
      </p:grpSpPr>
      <p:sp>
        <p:nvSpPr>
          <p:cNvPr id="1340" name="Google Shape;1340;p49"/>
          <p:cNvSpPr txBox="1">
            <a:spLocks noGrp="1"/>
          </p:cNvSpPr>
          <p:nvPr>
            <p:ph type="title"/>
          </p:nvPr>
        </p:nvSpPr>
        <p:spPr>
          <a:xfrm>
            <a:off x="2255520" y="480477"/>
            <a:ext cx="4632960" cy="430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3200" dirty="0"/>
              <a:t>Hyperparameter Tuning</a:t>
            </a:r>
            <a:endParaRPr sz="3200" dirty="0"/>
          </a:p>
        </p:txBody>
      </p:sp>
      <p:sp>
        <p:nvSpPr>
          <p:cNvPr id="2" name="TextBox 1">
            <a:extLst>
              <a:ext uri="{FF2B5EF4-FFF2-40B4-BE49-F238E27FC236}">
                <a16:creationId xmlns:a16="http://schemas.microsoft.com/office/drawing/2014/main" id="{3FF1B31F-0988-056B-B820-CCA468887182}"/>
              </a:ext>
            </a:extLst>
          </p:cNvPr>
          <p:cNvSpPr txBox="1"/>
          <p:nvPr/>
        </p:nvSpPr>
        <p:spPr>
          <a:xfrm>
            <a:off x="228600" y="1394460"/>
            <a:ext cx="8686800" cy="3108543"/>
          </a:xfrm>
          <a:prstGeom prst="rect">
            <a:avLst/>
          </a:prstGeom>
          <a:noFill/>
        </p:spPr>
        <p:txBody>
          <a:bodyPr wrap="square" rtlCol="0">
            <a:spAutoFit/>
          </a:bodyPr>
          <a:lstStyle/>
          <a:p>
            <a:r>
              <a:rPr lang="en-US" dirty="0"/>
              <a:t>We want to conduct hyperparameter tuning to further find the best set of parameters that can improve our model.</a:t>
            </a:r>
          </a:p>
          <a:p>
            <a:endParaRPr lang="en-US" dirty="0"/>
          </a:p>
          <a:p>
            <a:r>
              <a:rPr lang="en-US" dirty="0"/>
              <a:t>I also intend to tune VARMAX with both the added exogenous variable 'Dew point' and 'Is Weekend' and ARIMA model with seasonal components with and without exogenous variables (SARIMAX and SARIMA) for all the gases to find the best parameters and further shortlist the models.</a:t>
            </a:r>
          </a:p>
          <a:p>
            <a:endParaRPr lang="en-US" dirty="0"/>
          </a:p>
          <a:p>
            <a:r>
              <a:rPr lang="en-US" dirty="0"/>
              <a:t>Why didn't I tune the other models?</a:t>
            </a:r>
          </a:p>
          <a:p>
            <a:pPr marL="285750" indent="-285750">
              <a:buFont typeface="Arial" panose="020B0604020202020204" pitchFamily="34" charset="0"/>
              <a:buChar char="•"/>
            </a:pPr>
            <a:r>
              <a:rPr lang="en-US" dirty="0"/>
              <a:t>I chose not to tune for the smoothing models (Exponential Smoothing) because they are not robust to predicting for outlier values </a:t>
            </a:r>
          </a:p>
          <a:p>
            <a:pPr marL="285750" indent="-285750">
              <a:buFont typeface="Arial" panose="020B0604020202020204" pitchFamily="34" charset="0"/>
              <a:buChar char="•"/>
            </a:pPr>
            <a:r>
              <a:rPr lang="en-US" dirty="0"/>
              <a:t>For Unobserved Components, there is significant auto correlation the residuals, indicating a poor fit, this tells me the unobserved components probably will not return my desired results </a:t>
            </a:r>
          </a:p>
          <a:p>
            <a:pPr marL="285750" indent="-285750">
              <a:buFont typeface="Arial" panose="020B0604020202020204" pitchFamily="34" charset="0"/>
              <a:buChar char="•"/>
            </a:pPr>
            <a:r>
              <a:rPr lang="en-US" dirty="0"/>
              <a:t>For ARIMA and ARIMAX, they fail to capture the seasonality, hence it is not a suitable model for this dataset</a:t>
            </a:r>
            <a:endParaRPr lang="en-SG" dirty="0"/>
          </a:p>
        </p:txBody>
      </p:sp>
    </p:spTree>
    <p:extLst>
      <p:ext uri="{BB962C8B-B14F-4D97-AF65-F5344CB8AC3E}">
        <p14:creationId xmlns:p14="http://schemas.microsoft.com/office/powerpoint/2010/main" val="32096706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88"/>
        <p:cNvGrpSpPr/>
        <p:nvPr/>
      </p:nvGrpSpPr>
      <p:grpSpPr>
        <a:xfrm>
          <a:off x="0" y="0"/>
          <a:ext cx="0" cy="0"/>
          <a:chOff x="0" y="0"/>
          <a:chExt cx="0" cy="0"/>
        </a:xfrm>
      </p:grpSpPr>
      <p:sp>
        <p:nvSpPr>
          <p:cNvPr id="1340" name="Google Shape;1340;p49"/>
          <p:cNvSpPr txBox="1">
            <a:spLocks noGrp="1"/>
          </p:cNvSpPr>
          <p:nvPr>
            <p:ph type="title"/>
          </p:nvPr>
        </p:nvSpPr>
        <p:spPr>
          <a:xfrm>
            <a:off x="54224" y="40390"/>
            <a:ext cx="6664517" cy="430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2000" dirty="0"/>
              <a:t>Hyperparameter Tuning – Vector Autoregressive models</a:t>
            </a:r>
            <a:endParaRPr sz="2000" dirty="0"/>
          </a:p>
        </p:txBody>
      </p:sp>
      <p:pic>
        <p:nvPicPr>
          <p:cNvPr id="3" name="Picture 2">
            <a:extLst>
              <a:ext uri="{FF2B5EF4-FFF2-40B4-BE49-F238E27FC236}">
                <a16:creationId xmlns:a16="http://schemas.microsoft.com/office/drawing/2014/main" id="{FDD39B29-C779-9FE0-3B07-E8B6548E9134}"/>
              </a:ext>
            </a:extLst>
          </p:cNvPr>
          <p:cNvPicPr>
            <a:picLocks noChangeAspect="1"/>
          </p:cNvPicPr>
          <p:nvPr/>
        </p:nvPicPr>
        <p:blipFill>
          <a:blip r:embed="rId3"/>
          <a:stretch>
            <a:fillRect/>
          </a:stretch>
        </p:blipFill>
        <p:spPr>
          <a:xfrm>
            <a:off x="752669" y="892181"/>
            <a:ext cx="3345180" cy="2007691"/>
          </a:xfrm>
          <a:prstGeom prst="rect">
            <a:avLst/>
          </a:prstGeom>
        </p:spPr>
      </p:pic>
      <p:pic>
        <p:nvPicPr>
          <p:cNvPr id="5" name="Picture 4">
            <a:extLst>
              <a:ext uri="{FF2B5EF4-FFF2-40B4-BE49-F238E27FC236}">
                <a16:creationId xmlns:a16="http://schemas.microsoft.com/office/drawing/2014/main" id="{F23EE853-0882-5EE2-AA46-DBB81FD46E38}"/>
              </a:ext>
            </a:extLst>
          </p:cNvPr>
          <p:cNvPicPr>
            <a:picLocks noChangeAspect="1"/>
          </p:cNvPicPr>
          <p:nvPr/>
        </p:nvPicPr>
        <p:blipFill>
          <a:blip r:embed="rId4"/>
          <a:stretch>
            <a:fillRect/>
          </a:stretch>
        </p:blipFill>
        <p:spPr>
          <a:xfrm>
            <a:off x="5046151" y="897434"/>
            <a:ext cx="3345180" cy="2002438"/>
          </a:xfrm>
          <a:prstGeom prst="rect">
            <a:avLst/>
          </a:prstGeom>
        </p:spPr>
      </p:pic>
      <p:sp>
        <p:nvSpPr>
          <p:cNvPr id="6" name="TextBox 5">
            <a:extLst>
              <a:ext uri="{FF2B5EF4-FFF2-40B4-BE49-F238E27FC236}">
                <a16:creationId xmlns:a16="http://schemas.microsoft.com/office/drawing/2014/main" id="{B6295418-5D93-9FC2-31FA-BFDEFB90A519}"/>
              </a:ext>
            </a:extLst>
          </p:cNvPr>
          <p:cNvSpPr txBox="1"/>
          <p:nvPr/>
        </p:nvSpPr>
        <p:spPr>
          <a:xfrm>
            <a:off x="752669" y="3011031"/>
            <a:ext cx="7638662" cy="1938992"/>
          </a:xfrm>
          <a:prstGeom prst="rect">
            <a:avLst/>
          </a:prstGeom>
          <a:noFill/>
        </p:spPr>
        <p:txBody>
          <a:bodyPr wrap="square" rtlCol="0">
            <a:spAutoFit/>
          </a:bodyPr>
          <a:lstStyle/>
          <a:p>
            <a:r>
              <a:rPr lang="en-US" sz="1200" dirty="0"/>
              <a:t>From the grid search, we can see that when q=0, the cross-validated RMSE values are better than the orders when p=0.</a:t>
            </a:r>
          </a:p>
          <a:p>
            <a:endParaRPr lang="en-US" sz="1200" dirty="0"/>
          </a:p>
          <a:p>
            <a:r>
              <a:rPr lang="en-US" sz="1200" dirty="0"/>
              <a:t>Hence, I will only shortlist the best combination of p and q for VARMA and VARMAX: </a:t>
            </a:r>
          </a:p>
          <a:p>
            <a:pPr marL="285750" indent="-285750">
              <a:buFont typeface="Arial" panose="020B0604020202020204" pitchFamily="34" charset="0"/>
              <a:buChar char="•"/>
            </a:pPr>
            <a:r>
              <a:rPr lang="en-US" sz="1200" dirty="0"/>
              <a:t>VARMA((8,0))</a:t>
            </a:r>
          </a:p>
          <a:p>
            <a:pPr marL="285750" indent="-285750">
              <a:buFont typeface="Arial" panose="020B0604020202020204" pitchFamily="34" charset="0"/>
              <a:buChar char="•"/>
            </a:pPr>
            <a:r>
              <a:rPr lang="en-US" sz="1200" dirty="0"/>
              <a:t>VARMAX((2,0))</a:t>
            </a:r>
          </a:p>
          <a:p>
            <a:endParaRPr lang="en-US" sz="1200" dirty="0"/>
          </a:p>
          <a:p>
            <a:r>
              <a:rPr lang="en-US" sz="1200" dirty="0"/>
              <a:t>VARMA((8,0)) returned the best cross-validated RMSE score for VARMA combinations.</a:t>
            </a:r>
          </a:p>
          <a:p>
            <a:endParaRPr lang="en-US" sz="1200" dirty="0"/>
          </a:p>
          <a:p>
            <a:r>
              <a:rPr lang="en-US" sz="1200" dirty="0"/>
              <a:t>VARMAX((2,0)) returned the best cross-validated RMSE score for VARMAX combinations.</a:t>
            </a:r>
            <a:endParaRPr lang="en-SG" sz="1200" dirty="0"/>
          </a:p>
        </p:txBody>
      </p:sp>
      <p:sp>
        <p:nvSpPr>
          <p:cNvPr id="7" name="TextBox 6">
            <a:extLst>
              <a:ext uri="{FF2B5EF4-FFF2-40B4-BE49-F238E27FC236}">
                <a16:creationId xmlns:a16="http://schemas.microsoft.com/office/drawing/2014/main" id="{1B264A91-3736-70D4-7582-77319E2D162F}"/>
              </a:ext>
            </a:extLst>
          </p:cNvPr>
          <p:cNvSpPr txBox="1"/>
          <p:nvPr/>
        </p:nvSpPr>
        <p:spPr>
          <a:xfrm>
            <a:off x="752669" y="609600"/>
            <a:ext cx="1365691" cy="307777"/>
          </a:xfrm>
          <a:prstGeom prst="rect">
            <a:avLst/>
          </a:prstGeom>
          <a:noFill/>
        </p:spPr>
        <p:txBody>
          <a:bodyPr wrap="square" rtlCol="0">
            <a:spAutoFit/>
          </a:bodyPr>
          <a:lstStyle/>
          <a:p>
            <a:r>
              <a:rPr lang="en-SG" dirty="0"/>
              <a:t>VARMA</a:t>
            </a:r>
          </a:p>
        </p:txBody>
      </p:sp>
      <p:sp>
        <p:nvSpPr>
          <p:cNvPr id="12" name="TextBox 11">
            <a:extLst>
              <a:ext uri="{FF2B5EF4-FFF2-40B4-BE49-F238E27FC236}">
                <a16:creationId xmlns:a16="http://schemas.microsoft.com/office/drawing/2014/main" id="{3E4AA5B6-8B0D-698A-AAC9-71FE8430C8AB}"/>
              </a:ext>
            </a:extLst>
          </p:cNvPr>
          <p:cNvSpPr txBox="1"/>
          <p:nvPr/>
        </p:nvSpPr>
        <p:spPr>
          <a:xfrm>
            <a:off x="5046150" y="609600"/>
            <a:ext cx="1164149" cy="307777"/>
          </a:xfrm>
          <a:prstGeom prst="rect">
            <a:avLst/>
          </a:prstGeom>
          <a:noFill/>
        </p:spPr>
        <p:txBody>
          <a:bodyPr wrap="square" rtlCol="0">
            <a:spAutoFit/>
          </a:bodyPr>
          <a:lstStyle/>
          <a:p>
            <a:r>
              <a:rPr lang="en-SG" dirty="0"/>
              <a:t>VARMAX</a:t>
            </a:r>
          </a:p>
        </p:txBody>
      </p:sp>
    </p:spTree>
    <p:extLst>
      <p:ext uri="{BB962C8B-B14F-4D97-AF65-F5344CB8AC3E}">
        <p14:creationId xmlns:p14="http://schemas.microsoft.com/office/powerpoint/2010/main" val="776398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88"/>
        <p:cNvGrpSpPr/>
        <p:nvPr/>
      </p:nvGrpSpPr>
      <p:grpSpPr>
        <a:xfrm>
          <a:off x="0" y="0"/>
          <a:ext cx="0" cy="0"/>
          <a:chOff x="0" y="0"/>
          <a:chExt cx="0" cy="0"/>
        </a:xfrm>
      </p:grpSpPr>
      <p:sp>
        <p:nvSpPr>
          <p:cNvPr id="1340" name="Google Shape;1340;p49"/>
          <p:cNvSpPr txBox="1">
            <a:spLocks noGrp="1"/>
          </p:cNvSpPr>
          <p:nvPr>
            <p:ph type="title"/>
          </p:nvPr>
        </p:nvSpPr>
        <p:spPr>
          <a:xfrm>
            <a:off x="54224" y="40390"/>
            <a:ext cx="6664517" cy="430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2000" dirty="0"/>
              <a:t>Hyperparameter Tuning – SARIMA and SARIMAX models</a:t>
            </a:r>
            <a:endParaRPr sz="2000" dirty="0"/>
          </a:p>
        </p:txBody>
      </p:sp>
      <p:sp>
        <p:nvSpPr>
          <p:cNvPr id="6" name="TextBox 5">
            <a:extLst>
              <a:ext uri="{FF2B5EF4-FFF2-40B4-BE49-F238E27FC236}">
                <a16:creationId xmlns:a16="http://schemas.microsoft.com/office/drawing/2014/main" id="{B6295418-5D93-9FC2-31FA-BFDEFB90A519}"/>
              </a:ext>
            </a:extLst>
          </p:cNvPr>
          <p:cNvSpPr txBox="1"/>
          <p:nvPr/>
        </p:nvSpPr>
        <p:spPr>
          <a:xfrm>
            <a:off x="3718560" y="956131"/>
            <a:ext cx="4897805" cy="2123658"/>
          </a:xfrm>
          <a:prstGeom prst="rect">
            <a:avLst/>
          </a:prstGeom>
          <a:noFill/>
        </p:spPr>
        <p:txBody>
          <a:bodyPr wrap="square" rtlCol="0">
            <a:spAutoFit/>
          </a:bodyPr>
          <a:lstStyle/>
          <a:p>
            <a:r>
              <a:rPr lang="en-SG" sz="1200" dirty="0"/>
              <a:t>I tuned the models from (0,0,0)(0,0,0,0) to (3,0,3)(3,0,3,7)</a:t>
            </a:r>
          </a:p>
          <a:p>
            <a:endParaRPr lang="en-SG" sz="1200" dirty="0"/>
          </a:p>
          <a:p>
            <a:r>
              <a:rPr lang="en-SG" sz="1200" dirty="0"/>
              <a:t>These are the best set of parameters for SARIMA and SARIMAX respectively</a:t>
            </a:r>
          </a:p>
          <a:p>
            <a:endParaRPr lang="en-SG" sz="1200" dirty="0"/>
          </a:p>
          <a:p>
            <a:r>
              <a:rPr lang="en-US" sz="1200" dirty="0"/>
              <a:t>We will be using SARIMAX as our final model as the model seems to be the most stable with lowest mean standard deviation for cross-validated RMSE as compared to the other models. On top of that, it captures the seasonality such that it maximizes the data and leaves no important data in the residuals that can be used to compute forecasts.</a:t>
            </a:r>
            <a:endParaRPr lang="en-SG" sz="1200" dirty="0"/>
          </a:p>
        </p:txBody>
      </p:sp>
      <p:sp>
        <p:nvSpPr>
          <p:cNvPr id="7" name="TextBox 6">
            <a:extLst>
              <a:ext uri="{FF2B5EF4-FFF2-40B4-BE49-F238E27FC236}">
                <a16:creationId xmlns:a16="http://schemas.microsoft.com/office/drawing/2014/main" id="{1B264A91-3736-70D4-7582-77319E2D162F}"/>
              </a:ext>
            </a:extLst>
          </p:cNvPr>
          <p:cNvSpPr txBox="1"/>
          <p:nvPr/>
        </p:nvSpPr>
        <p:spPr>
          <a:xfrm>
            <a:off x="143069" y="709346"/>
            <a:ext cx="1365691" cy="307777"/>
          </a:xfrm>
          <a:prstGeom prst="rect">
            <a:avLst/>
          </a:prstGeom>
          <a:noFill/>
        </p:spPr>
        <p:txBody>
          <a:bodyPr wrap="square" rtlCol="0">
            <a:spAutoFit/>
          </a:bodyPr>
          <a:lstStyle/>
          <a:p>
            <a:r>
              <a:rPr lang="en-SG" dirty="0"/>
              <a:t>SARIMA</a:t>
            </a:r>
          </a:p>
        </p:txBody>
      </p:sp>
      <p:sp>
        <p:nvSpPr>
          <p:cNvPr id="12" name="TextBox 11">
            <a:extLst>
              <a:ext uri="{FF2B5EF4-FFF2-40B4-BE49-F238E27FC236}">
                <a16:creationId xmlns:a16="http://schemas.microsoft.com/office/drawing/2014/main" id="{3E4AA5B6-8B0D-698A-AAC9-71FE8430C8AB}"/>
              </a:ext>
            </a:extLst>
          </p:cNvPr>
          <p:cNvSpPr txBox="1"/>
          <p:nvPr/>
        </p:nvSpPr>
        <p:spPr>
          <a:xfrm>
            <a:off x="143069" y="2925901"/>
            <a:ext cx="1164149" cy="307777"/>
          </a:xfrm>
          <a:prstGeom prst="rect">
            <a:avLst/>
          </a:prstGeom>
          <a:noFill/>
        </p:spPr>
        <p:txBody>
          <a:bodyPr wrap="square" rtlCol="0">
            <a:spAutoFit/>
          </a:bodyPr>
          <a:lstStyle/>
          <a:p>
            <a:r>
              <a:rPr lang="en-SG" dirty="0"/>
              <a:t>SARIMAX</a:t>
            </a:r>
          </a:p>
        </p:txBody>
      </p:sp>
      <p:pic>
        <p:nvPicPr>
          <p:cNvPr id="4" name="Picture 3">
            <a:extLst>
              <a:ext uri="{FF2B5EF4-FFF2-40B4-BE49-F238E27FC236}">
                <a16:creationId xmlns:a16="http://schemas.microsoft.com/office/drawing/2014/main" id="{AAF54658-69D2-4C92-E19C-F2C2624F85BD}"/>
              </a:ext>
            </a:extLst>
          </p:cNvPr>
          <p:cNvPicPr>
            <a:picLocks noChangeAspect="1"/>
          </p:cNvPicPr>
          <p:nvPr/>
        </p:nvPicPr>
        <p:blipFill>
          <a:blip r:embed="rId3"/>
          <a:stretch>
            <a:fillRect/>
          </a:stretch>
        </p:blipFill>
        <p:spPr>
          <a:xfrm>
            <a:off x="143069" y="1017123"/>
            <a:ext cx="3132091" cy="1691787"/>
          </a:xfrm>
          <a:prstGeom prst="rect">
            <a:avLst/>
          </a:prstGeom>
        </p:spPr>
      </p:pic>
      <p:pic>
        <p:nvPicPr>
          <p:cNvPr id="9" name="Picture 8">
            <a:extLst>
              <a:ext uri="{FF2B5EF4-FFF2-40B4-BE49-F238E27FC236}">
                <a16:creationId xmlns:a16="http://schemas.microsoft.com/office/drawing/2014/main" id="{F1FE95DD-53D8-B7F1-6811-16DE5B2E73C9}"/>
              </a:ext>
            </a:extLst>
          </p:cNvPr>
          <p:cNvPicPr>
            <a:picLocks noChangeAspect="1"/>
          </p:cNvPicPr>
          <p:nvPr/>
        </p:nvPicPr>
        <p:blipFill>
          <a:blip r:embed="rId4"/>
          <a:stretch>
            <a:fillRect/>
          </a:stretch>
        </p:blipFill>
        <p:spPr>
          <a:xfrm>
            <a:off x="143069" y="3233678"/>
            <a:ext cx="5646909" cy="1661304"/>
          </a:xfrm>
          <a:prstGeom prst="rect">
            <a:avLst/>
          </a:prstGeom>
        </p:spPr>
      </p:pic>
      <p:pic>
        <p:nvPicPr>
          <p:cNvPr id="11" name="Picture 10">
            <a:extLst>
              <a:ext uri="{FF2B5EF4-FFF2-40B4-BE49-F238E27FC236}">
                <a16:creationId xmlns:a16="http://schemas.microsoft.com/office/drawing/2014/main" id="{709F683D-5F52-E97C-42D5-166B960392F6}"/>
              </a:ext>
            </a:extLst>
          </p:cNvPr>
          <p:cNvPicPr>
            <a:picLocks noChangeAspect="1"/>
          </p:cNvPicPr>
          <p:nvPr/>
        </p:nvPicPr>
        <p:blipFill>
          <a:blip r:embed="rId5"/>
          <a:stretch>
            <a:fillRect/>
          </a:stretch>
        </p:blipFill>
        <p:spPr>
          <a:xfrm>
            <a:off x="6089921" y="3565058"/>
            <a:ext cx="2911010" cy="998544"/>
          </a:xfrm>
          <a:prstGeom prst="rect">
            <a:avLst/>
          </a:prstGeom>
        </p:spPr>
      </p:pic>
    </p:spTree>
    <p:extLst>
      <p:ext uri="{BB962C8B-B14F-4D97-AF65-F5344CB8AC3E}">
        <p14:creationId xmlns:p14="http://schemas.microsoft.com/office/powerpoint/2010/main" val="8156991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grpSp>
        <p:nvGrpSpPr>
          <p:cNvPr id="1669" name="Google Shape;1669;p60"/>
          <p:cNvGrpSpPr/>
          <p:nvPr/>
        </p:nvGrpSpPr>
        <p:grpSpPr>
          <a:xfrm rot="10800000">
            <a:off x="6996270" y="1345852"/>
            <a:ext cx="1643724" cy="1643724"/>
            <a:chOff x="624503" y="61115"/>
            <a:chExt cx="1947310" cy="1947310"/>
          </a:xfrm>
        </p:grpSpPr>
        <p:sp>
          <p:nvSpPr>
            <p:cNvPr id="1670" name="Google Shape;1670;p60"/>
            <p:cNvSpPr/>
            <p:nvPr/>
          </p:nvSpPr>
          <p:spPr>
            <a:xfrm>
              <a:off x="2048296" y="171379"/>
              <a:ext cx="413839" cy="413221"/>
            </a:xfrm>
            <a:custGeom>
              <a:avLst/>
              <a:gdLst/>
              <a:ahLst/>
              <a:cxnLst/>
              <a:rect l="l" t="t" r="r" b="b"/>
              <a:pathLst>
                <a:path w="12712" h="12693" extrusionOk="0">
                  <a:moveTo>
                    <a:pt x="0" y="0"/>
                  </a:moveTo>
                  <a:lnTo>
                    <a:pt x="12712" y="12693"/>
                  </a:lnTo>
                  <a:cubicBezTo>
                    <a:pt x="12600" y="12469"/>
                    <a:pt x="12451" y="12228"/>
                    <a:pt x="12339" y="12004"/>
                  </a:cubicBezTo>
                  <a:lnTo>
                    <a:pt x="726" y="391"/>
                  </a:lnTo>
                  <a:cubicBezTo>
                    <a:pt x="503" y="242"/>
                    <a:pt x="261" y="131"/>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0"/>
            <p:cNvSpPr/>
            <p:nvPr/>
          </p:nvSpPr>
          <p:spPr>
            <a:xfrm>
              <a:off x="1913778" y="112617"/>
              <a:ext cx="605914" cy="605881"/>
            </a:xfrm>
            <a:custGeom>
              <a:avLst/>
              <a:gdLst/>
              <a:ahLst/>
              <a:cxnLst/>
              <a:rect l="l" t="t" r="r" b="b"/>
              <a:pathLst>
                <a:path w="18612" h="18611" extrusionOk="0">
                  <a:moveTo>
                    <a:pt x="1" y="0"/>
                  </a:moveTo>
                  <a:lnTo>
                    <a:pt x="18612" y="18611"/>
                  </a:lnTo>
                  <a:cubicBezTo>
                    <a:pt x="18556" y="18481"/>
                    <a:pt x="18500" y="18313"/>
                    <a:pt x="18444" y="18127"/>
                  </a:cubicBezTo>
                  <a:lnTo>
                    <a:pt x="503" y="186"/>
                  </a:lnTo>
                  <a:cubicBezTo>
                    <a:pt x="354" y="130"/>
                    <a:pt x="150" y="74"/>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0"/>
            <p:cNvSpPr/>
            <p:nvPr/>
          </p:nvSpPr>
          <p:spPr>
            <a:xfrm>
              <a:off x="1807747" y="84132"/>
              <a:ext cx="742254" cy="742221"/>
            </a:xfrm>
            <a:custGeom>
              <a:avLst/>
              <a:gdLst/>
              <a:ahLst/>
              <a:cxnLst/>
              <a:rect l="l" t="t" r="r" b="b"/>
              <a:pathLst>
                <a:path w="22800" h="22799" extrusionOk="0">
                  <a:moveTo>
                    <a:pt x="1" y="0"/>
                  </a:moveTo>
                  <a:lnTo>
                    <a:pt x="22799" y="22799"/>
                  </a:lnTo>
                  <a:cubicBezTo>
                    <a:pt x="22743" y="22650"/>
                    <a:pt x="22725" y="22519"/>
                    <a:pt x="22706" y="22370"/>
                  </a:cubicBezTo>
                  <a:lnTo>
                    <a:pt x="410" y="93"/>
                  </a:lnTo>
                  <a:cubicBezTo>
                    <a:pt x="280" y="75"/>
                    <a:pt x="131" y="19"/>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0"/>
            <p:cNvSpPr/>
            <p:nvPr/>
          </p:nvSpPr>
          <p:spPr>
            <a:xfrm>
              <a:off x="1715063" y="68375"/>
              <a:ext cx="850076" cy="849458"/>
            </a:xfrm>
            <a:custGeom>
              <a:avLst/>
              <a:gdLst/>
              <a:ahLst/>
              <a:cxnLst/>
              <a:rect l="l" t="t" r="r" b="b"/>
              <a:pathLst>
                <a:path w="26112" h="26093" extrusionOk="0">
                  <a:moveTo>
                    <a:pt x="1" y="0"/>
                  </a:moveTo>
                  <a:lnTo>
                    <a:pt x="26111" y="26093"/>
                  </a:lnTo>
                  <a:cubicBezTo>
                    <a:pt x="26111" y="25981"/>
                    <a:pt x="26093" y="25869"/>
                    <a:pt x="26056" y="25739"/>
                  </a:cubicBezTo>
                  <a:lnTo>
                    <a:pt x="373" y="38"/>
                  </a:lnTo>
                  <a:cubicBezTo>
                    <a:pt x="261" y="19"/>
                    <a:pt x="131" y="19"/>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0"/>
            <p:cNvSpPr/>
            <p:nvPr/>
          </p:nvSpPr>
          <p:spPr>
            <a:xfrm>
              <a:off x="1632047" y="61115"/>
              <a:ext cx="939147" cy="939114"/>
            </a:xfrm>
            <a:custGeom>
              <a:avLst/>
              <a:gdLst/>
              <a:ahLst/>
              <a:cxnLst/>
              <a:rect l="l" t="t" r="r" b="b"/>
              <a:pathLst>
                <a:path w="28848" h="28847" extrusionOk="0">
                  <a:moveTo>
                    <a:pt x="1" y="0"/>
                  </a:moveTo>
                  <a:lnTo>
                    <a:pt x="28848" y="28847"/>
                  </a:lnTo>
                  <a:lnTo>
                    <a:pt x="28848" y="28549"/>
                  </a:lnTo>
                  <a:lnTo>
                    <a:pt x="354" y="37"/>
                  </a:lnTo>
                  <a:cubicBezTo>
                    <a:pt x="224" y="37"/>
                    <a:pt x="113" y="37"/>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0"/>
            <p:cNvSpPr/>
            <p:nvPr/>
          </p:nvSpPr>
          <p:spPr>
            <a:xfrm>
              <a:off x="1555706" y="62320"/>
              <a:ext cx="1016107" cy="1016074"/>
            </a:xfrm>
            <a:custGeom>
              <a:avLst/>
              <a:gdLst/>
              <a:ahLst/>
              <a:cxnLst/>
              <a:rect l="l" t="t" r="r" b="b"/>
              <a:pathLst>
                <a:path w="31212" h="31211" extrusionOk="0">
                  <a:moveTo>
                    <a:pt x="317" y="0"/>
                  </a:moveTo>
                  <a:cubicBezTo>
                    <a:pt x="206" y="0"/>
                    <a:pt x="113" y="0"/>
                    <a:pt x="1" y="19"/>
                  </a:cubicBezTo>
                  <a:lnTo>
                    <a:pt x="31193" y="31211"/>
                  </a:lnTo>
                  <a:cubicBezTo>
                    <a:pt x="31193" y="31099"/>
                    <a:pt x="31211" y="30987"/>
                    <a:pt x="31211" y="30894"/>
                  </a:cubicBezTo>
                  <a:lnTo>
                    <a:pt x="317"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0"/>
            <p:cNvSpPr/>
            <p:nvPr/>
          </p:nvSpPr>
          <p:spPr>
            <a:xfrm>
              <a:off x="1484215" y="66552"/>
              <a:ext cx="1082128" cy="1081510"/>
            </a:xfrm>
            <a:custGeom>
              <a:avLst/>
              <a:gdLst/>
              <a:ahLst/>
              <a:cxnLst/>
              <a:rect l="l" t="t" r="r" b="b"/>
              <a:pathLst>
                <a:path w="33240" h="33221" extrusionOk="0">
                  <a:moveTo>
                    <a:pt x="299" y="1"/>
                  </a:moveTo>
                  <a:cubicBezTo>
                    <a:pt x="206" y="1"/>
                    <a:pt x="112" y="19"/>
                    <a:pt x="1" y="19"/>
                  </a:cubicBezTo>
                  <a:lnTo>
                    <a:pt x="33202" y="33221"/>
                  </a:lnTo>
                  <a:cubicBezTo>
                    <a:pt x="33221" y="33146"/>
                    <a:pt x="33240" y="33053"/>
                    <a:pt x="33240" y="32942"/>
                  </a:cubicBezTo>
                  <a:lnTo>
                    <a:pt x="299"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0"/>
            <p:cNvSpPr/>
            <p:nvPr/>
          </p:nvSpPr>
          <p:spPr>
            <a:xfrm>
              <a:off x="1417575" y="76254"/>
              <a:ext cx="1139685" cy="1139067"/>
            </a:xfrm>
            <a:custGeom>
              <a:avLst/>
              <a:gdLst/>
              <a:ahLst/>
              <a:cxnLst/>
              <a:rect l="l" t="t" r="r" b="b"/>
              <a:pathLst>
                <a:path w="35008" h="34989" extrusionOk="0">
                  <a:moveTo>
                    <a:pt x="280" y="0"/>
                  </a:moveTo>
                  <a:cubicBezTo>
                    <a:pt x="187" y="38"/>
                    <a:pt x="94" y="56"/>
                    <a:pt x="1" y="56"/>
                  </a:cubicBezTo>
                  <a:lnTo>
                    <a:pt x="34952" y="34989"/>
                  </a:lnTo>
                  <a:lnTo>
                    <a:pt x="35008" y="34709"/>
                  </a:lnTo>
                  <a:lnTo>
                    <a:pt x="28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0"/>
            <p:cNvSpPr/>
            <p:nvPr/>
          </p:nvSpPr>
          <p:spPr>
            <a:xfrm>
              <a:off x="1355786" y="90187"/>
              <a:ext cx="1188160" cy="1188160"/>
            </a:xfrm>
            <a:custGeom>
              <a:avLst/>
              <a:gdLst/>
              <a:ahLst/>
              <a:cxnLst/>
              <a:rect l="l" t="t" r="r" b="b"/>
              <a:pathLst>
                <a:path w="36497" h="36497" extrusionOk="0">
                  <a:moveTo>
                    <a:pt x="242" y="0"/>
                  </a:moveTo>
                  <a:cubicBezTo>
                    <a:pt x="149" y="19"/>
                    <a:pt x="56" y="38"/>
                    <a:pt x="0" y="75"/>
                  </a:cubicBezTo>
                  <a:lnTo>
                    <a:pt x="36422" y="36496"/>
                  </a:lnTo>
                  <a:cubicBezTo>
                    <a:pt x="36440" y="36403"/>
                    <a:pt x="36477" y="36310"/>
                    <a:pt x="36496" y="36236"/>
                  </a:cubicBezTo>
                  <a:lnTo>
                    <a:pt x="24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0"/>
            <p:cNvSpPr/>
            <p:nvPr/>
          </p:nvSpPr>
          <p:spPr>
            <a:xfrm>
              <a:off x="1295787" y="106530"/>
              <a:ext cx="1231165" cy="1230579"/>
            </a:xfrm>
            <a:custGeom>
              <a:avLst/>
              <a:gdLst/>
              <a:ahLst/>
              <a:cxnLst/>
              <a:rect l="l" t="t" r="r" b="b"/>
              <a:pathLst>
                <a:path w="37818" h="37800" extrusionOk="0">
                  <a:moveTo>
                    <a:pt x="261" y="1"/>
                  </a:moveTo>
                  <a:cubicBezTo>
                    <a:pt x="168" y="38"/>
                    <a:pt x="94" y="57"/>
                    <a:pt x="1" y="75"/>
                  </a:cubicBezTo>
                  <a:lnTo>
                    <a:pt x="37725" y="37799"/>
                  </a:lnTo>
                  <a:cubicBezTo>
                    <a:pt x="37762" y="37744"/>
                    <a:pt x="37781" y="37651"/>
                    <a:pt x="37818" y="37576"/>
                  </a:cubicBezTo>
                  <a:lnTo>
                    <a:pt x="26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0"/>
            <p:cNvSpPr/>
            <p:nvPr/>
          </p:nvSpPr>
          <p:spPr>
            <a:xfrm>
              <a:off x="1239467" y="126551"/>
              <a:ext cx="1267496" cy="1266910"/>
            </a:xfrm>
            <a:custGeom>
              <a:avLst/>
              <a:gdLst/>
              <a:ahLst/>
              <a:cxnLst/>
              <a:rect l="l" t="t" r="r" b="b"/>
              <a:pathLst>
                <a:path w="38934" h="38916" extrusionOk="0">
                  <a:moveTo>
                    <a:pt x="242" y="0"/>
                  </a:moveTo>
                  <a:cubicBezTo>
                    <a:pt x="168" y="19"/>
                    <a:pt x="75" y="75"/>
                    <a:pt x="0" y="93"/>
                  </a:cubicBezTo>
                  <a:lnTo>
                    <a:pt x="38841" y="38915"/>
                  </a:lnTo>
                  <a:cubicBezTo>
                    <a:pt x="38878" y="38841"/>
                    <a:pt x="38897" y="38785"/>
                    <a:pt x="38934" y="38710"/>
                  </a:cubicBezTo>
                  <a:lnTo>
                    <a:pt x="24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0"/>
            <p:cNvSpPr/>
            <p:nvPr/>
          </p:nvSpPr>
          <p:spPr>
            <a:xfrm>
              <a:off x="1186142" y="148949"/>
              <a:ext cx="1297805" cy="1299042"/>
            </a:xfrm>
            <a:custGeom>
              <a:avLst/>
              <a:gdLst/>
              <a:ahLst/>
              <a:cxnLst/>
              <a:rect l="l" t="t" r="r" b="b"/>
              <a:pathLst>
                <a:path w="39865" h="39903" extrusionOk="0">
                  <a:moveTo>
                    <a:pt x="224" y="1"/>
                  </a:moveTo>
                  <a:cubicBezTo>
                    <a:pt x="149" y="38"/>
                    <a:pt x="93" y="75"/>
                    <a:pt x="0" y="131"/>
                  </a:cubicBezTo>
                  <a:lnTo>
                    <a:pt x="39772" y="39902"/>
                  </a:lnTo>
                  <a:cubicBezTo>
                    <a:pt x="39790" y="39809"/>
                    <a:pt x="39846" y="39735"/>
                    <a:pt x="39865" y="39679"/>
                  </a:cubicBezTo>
                  <a:lnTo>
                    <a:pt x="2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0"/>
            <p:cNvSpPr/>
            <p:nvPr/>
          </p:nvSpPr>
          <p:spPr>
            <a:xfrm>
              <a:off x="1135258" y="174993"/>
              <a:ext cx="1323849" cy="1323882"/>
            </a:xfrm>
            <a:custGeom>
              <a:avLst/>
              <a:gdLst/>
              <a:ahLst/>
              <a:cxnLst/>
              <a:rect l="l" t="t" r="r" b="b"/>
              <a:pathLst>
                <a:path w="40665" h="40666" extrusionOk="0">
                  <a:moveTo>
                    <a:pt x="205" y="1"/>
                  </a:moveTo>
                  <a:cubicBezTo>
                    <a:pt x="130" y="38"/>
                    <a:pt x="74" y="75"/>
                    <a:pt x="0" y="113"/>
                  </a:cubicBezTo>
                  <a:lnTo>
                    <a:pt x="40553" y="40665"/>
                  </a:lnTo>
                  <a:cubicBezTo>
                    <a:pt x="40572" y="40591"/>
                    <a:pt x="40609" y="40517"/>
                    <a:pt x="40665" y="40461"/>
                  </a:cubicBezTo>
                  <a:lnTo>
                    <a:pt x="20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0"/>
            <p:cNvSpPr/>
            <p:nvPr/>
          </p:nvSpPr>
          <p:spPr>
            <a:xfrm>
              <a:off x="1086165" y="202893"/>
              <a:ext cx="1345075" cy="1344456"/>
            </a:xfrm>
            <a:custGeom>
              <a:avLst/>
              <a:gdLst/>
              <a:ahLst/>
              <a:cxnLst/>
              <a:rect l="l" t="t" r="r" b="b"/>
              <a:pathLst>
                <a:path w="41317" h="41298" extrusionOk="0">
                  <a:moveTo>
                    <a:pt x="205" y="0"/>
                  </a:moveTo>
                  <a:cubicBezTo>
                    <a:pt x="131" y="56"/>
                    <a:pt x="56" y="93"/>
                    <a:pt x="1" y="112"/>
                  </a:cubicBezTo>
                  <a:lnTo>
                    <a:pt x="41168" y="41297"/>
                  </a:lnTo>
                  <a:lnTo>
                    <a:pt x="41316" y="41093"/>
                  </a:lnTo>
                  <a:lnTo>
                    <a:pt x="20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0"/>
            <p:cNvSpPr/>
            <p:nvPr/>
          </p:nvSpPr>
          <p:spPr>
            <a:xfrm>
              <a:off x="1040132" y="233169"/>
              <a:ext cx="1360799" cy="1360832"/>
            </a:xfrm>
            <a:custGeom>
              <a:avLst/>
              <a:gdLst/>
              <a:ahLst/>
              <a:cxnLst/>
              <a:rect l="l" t="t" r="r" b="b"/>
              <a:pathLst>
                <a:path w="41800" h="41801" extrusionOk="0">
                  <a:moveTo>
                    <a:pt x="205" y="1"/>
                  </a:moveTo>
                  <a:cubicBezTo>
                    <a:pt x="130" y="56"/>
                    <a:pt x="56" y="94"/>
                    <a:pt x="0" y="131"/>
                  </a:cubicBezTo>
                  <a:lnTo>
                    <a:pt x="41670" y="41800"/>
                  </a:lnTo>
                  <a:cubicBezTo>
                    <a:pt x="41707" y="41707"/>
                    <a:pt x="41744" y="41651"/>
                    <a:pt x="41800" y="41596"/>
                  </a:cubicBezTo>
                  <a:lnTo>
                    <a:pt x="20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0"/>
            <p:cNvSpPr/>
            <p:nvPr/>
          </p:nvSpPr>
          <p:spPr>
            <a:xfrm>
              <a:off x="995890" y="265268"/>
              <a:ext cx="1372323" cy="1372356"/>
            </a:xfrm>
            <a:custGeom>
              <a:avLst/>
              <a:gdLst/>
              <a:ahLst/>
              <a:cxnLst/>
              <a:rect l="l" t="t" r="r" b="b"/>
              <a:pathLst>
                <a:path w="42154" h="42155" extrusionOk="0">
                  <a:moveTo>
                    <a:pt x="187" y="1"/>
                  </a:moveTo>
                  <a:cubicBezTo>
                    <a:pt x="112" y="38"/>
                    <a:pt x="75" y="94"/>
                    <a:pt x="1" y="131"/>
                  </a:cubicBezTo>
                  <a:lnTo>
                    <a:pt x="42005" y="42154"/>
                  </a:lnTo>
                  <a:cubicBezTo>
                    <a:pt x="42061" y="42080"/>
                    <a:pt x="42098" y="42024"/>
                    <a:pt x="42154" y="41968"/>
                  </a:cubicBezTo>
                  <a:lnTo>
                    <a:pt x="187"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0"/>
            <p:cNvSpPr/>
            <p:nvPr/>
          </p:nvSpPr>
          <p:spPr>
            <a:xfrm>
              <a:off x="954676" y="299809"/>
              <a:ext cx="1379616" cy="1380234"/>
            </a:xfrm>
            <a:custGeom>
              <a:avLst/>
              <a:gdLst/>
              <a:ahLst/>
              <a:cxnLst/>
              <a:rect l="l" t="t" r="r" b="b"/>
              <a:pathLst>
                <a:path w="42378" h="42397" extrusionOk="0">
                  <a:moveTo>
                    <a:pt x="168" y="1"/>
                  </a:moveTo>
                  <a:cubicBezTo>
                    <a:pt x="94" y="57"/>
                    <a:pt x="57" y="94"/>
                    <a:pt x="1" y="168"/>
                  </a:cubicBezTo>
                  <a:lnTo>
                    <a:pt x="42229" y="42396"/>
                  </a:lnTo>
                  <a:cubicBezTo>
                    <a:pt x="42247" y="42322"/>
                    <a:pt x="42303" y="42247"/>
                    <a:pt x="42378" y="42210"/>
                  </a:cubicBezTo>
                  <a:lnTo>
                    <a:pt x="168"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0"/>
            <p:cNvSpPr/>
            <p:nvPr/>
          </p:nvSpPr>
          <p:spPr>
            <a:xfrm>
              <a:off x="914698" y="336791"/>
              <a:ext cx="1382025" cy="1382611"/>
            </a:xfrm>
            <a:custGeom>
              <a:avLst/>
              <a:gdLst/>
              <a:ahLst/>
              <a:cxnLst/>
              <a:rect l="l" t="t" r="r" b="b"/>
              <a:pathLst>
                <a:path w="42452" h="42470" extrusionOk="0">
                  <a:moveTo>
                    <a:pt x="168" y="0"/>
                  </a:moveTo>
                  <a:lnTo>
                    <a:pt x="1" y="168"/>
                  </a:lnTo>
                  <a:lnTo>
                    <a:pt x="42303" y="42470"/>
                  </a:lnTo>
                  <a:cubicBezTo>
                    <a:pt x="42340" y="42395"/>
                    <a:pt x="42415" y="42340"/>
                    <a:pt x="42452" y="42284"/>
                  </a:cubicBezTo>
                  <a:lnTo>
                    <a:pt x="168"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0"/>
            <p:cNvSpPr/>
            <p:nvPr/>
          </p:nvSpPr>
          <p:spPr>
            <a:xfrm>
              <a:off x="877130" y="375564"/>
              <a:ext cx="1381439" cy="1380820"/>
            </a:xfrm>
            <a:custGeom>
              <a:avLst/>
              <a:gdLst/>
              <a:ahLst/>
              <a:cxnLst/>
              <a:rect l="l" t="t" r="r" b="b"/>
              <a:pathLst>
                <a:path w="42434" h="42415" extrusionOk="0">
                  <a:moveTo>
                    <a:pt x="150" y="0"/>
                  </a:moveTo>
                  <a:lnTo>
                    <a:pt x="1" y="168"/>
                  </a:lnTo>
                  <a:lnTo>
                    <a:pt x="42247" y="42414"/>
                  </a:lnTo>
                  <a:cubicBezTo>
                    <a:pt x="42303" y="42358"/>
                    <a:pt x="42359" y="42321"/>
                    <a:pt x="42433" y="42247"/>
                  </a:cubicBezTo>
                  <a:lnTo>
                    <a:pt x="15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0"/>
            <p:cNvSpPr/>
            <p:nvPr/>
          </p:nvSpPr>
          <p:spPr>
            <a:xfrm>
              <a:off x="842003" y="416746"/>
              <a:ext cx="1375351" cy="1374765"/>
            </a:xfrm>
            <a:custGeom>
              <a:avLst/>
              <a:gdLst/>
              <a:ahLst/>
              <a:cxnLst/>
              <a:rect l="l" t="t" r="r" b="b"/>
              <a:pathLst>
                <a:path w="42247" h="42229" extrusionOk="0">
                  <a:moveTo>
                    <a:pt x="149" y="1"/>
                  </a:moveTo>
                  <a:cubicBezTo>
                    <a:pt x="93" y="56"/>
                    <a:pt x="56" y="112"/>
                    <a:pt x="0" y="187"/>
                  </a:cubicBezTo>
                  <a:lnTo>
                    <a:pt x="42061" y="42228"/>
                  </a:lnTo>
                  <a:cubicBezTo>
                    <a:pt x="42117" y="42191"/>
                    <a:pt x="42172" y="42154"/>
                    <a:pt x="42247" y="42098"/>
                  </a:cubicBezTo>
                  <a:lnTo>
                    <a:pt x="149"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0"/>
            <p:cNvSpPr/>
            <p:nvPr/>
          </p:nvSpPr>
          <p:spPr>
            <a:xfrm>
              <a:off x="808666" y="459751"/>
              <a:ext cx="1365682" cy="1365682"/>
            </a:xfrm>
            <a:custGeom>
              <a:avLst/>
              <a:gdLst/>
              <a:ahLst/>
              <a:cxnLst/>
              <a:rect l="l" t="t" r="r" b="b"/>
              <a:pathLst>
                <a:path w="41950" h="41950" extrusionOk="0">
                  <a:moveTo>
                    <a:pt x="150" y="1"/>
                  </a:moveTo>
                  <a:cubicBezTo>
                    <a:pt x="94" y="75"/>
                    <a:pt x="57" y="113"/>
                    <a:pt x="1" y="187"/>
                  </a:cubicBezTo>
                  <a:lnTo>
                    <a:pt x="41763" y="41950"/>
                  </a:lnTo>
                  <a:cubicBezTo>
                    <a:pt x="41801" y="41894"/>
                    <a:pt x="41875" y="41838"/>
                    <a:pt x="41950" y="41801"/>
                  </a:cubicBezTo>
                  <a:lnTo>
                    <a:pt x="150"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0"/>
            <p:cNvSpPr/>
            <p:nvPr/>
          </p:nvSpPr>
          <p:spPr>
            <a:xfrm>
              <a:off x="777186" y="505198"/>
              <a:ext cx="1351716" cy="1351749"/>
            </a:xfrm>
            <a:custGeom>
              <a:avLst/>
              <a:gdLst/>
              <a:ahLst/>
              <a:cxnLst/>
              <a:rect l="l" t="t" r="r" b="b"/>
              <a:pathLst>
                <a:path w="41521" h="41522" extrusionOk="0">
                  <a:moveTo>
                    <a:pt x="130" y="1"/>
                  </a:moveTo>
                  <a:lnTo>
                    <a:pt x="0" y="206"/>
                  </a:lnTo>
                  <a:lnTo>
                    <a:pt x="41316" y="41521"/>
                  </a:lnTo>
                  <a:cubicBezTo>
                    <a:pt x="41372" y="41447"/>
                    <a:pt x="41446" y="41410"/>
                    <a:pt x="41521" y="41354"/>
                  </a:cubicBezTo>
                  <a:lnTo>
                    <a:pt x="130"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0"/>
            <p:cNvSpPr/>
            <p:nvPr/>
          </p:nvSpPr>
          <p:spPr>
            <a:xfrm>
              <a:off x="748700" y="553087"/>
              <a:ext cx="1332346" cy="1331727"/>
            </a:xfrm>
            <a:custGeom>
              <a:avLst/>
              <a:gdLst/>
              <a:ahLst/>
              <a:cxnLst/>
              <a:rect l="l" t="t" r="r" b="b"/>
              <a:pathLst>
                <a:path w="40926" h="40907" extrusionOk="0">
                  <a:moveTo>
                    <a:pt x="131" y="0"/>
                  </a:moveTo>
                  <a:cubicBezTo>
                    <a:pt x="75" y="56"/>
                    <a:pt x="56" y="130"/>
                    <a:pt x="0" y="205"/>
                  </a:cubicBezTo>
                  <a:lnTo>
                    <a:pt x="40721" y="40907"/>
                  </a:lnTo>
                  <a:cubicBezTo>
                    <a:pt x="40795" y="40869"/>
                    <a:pt x="40851" y="40813"/>
                    <a:pt x="40925" y="40795"/>
                  </a:cubicBezTo>
                  <a:lnTo>
                    <a:pt x="13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0"/>
            <p:cNvSpPr/>
            <p:nvPr/>
          </p:nvSpPr>
          <p:spPr>
            <a:xfrm>
              <a:off x="722656" y="602766"/>
              <a:ext cx="1308711" cy="1308092"/>
            </a:xfrm>
            <a:custGeom>
              <a:avLst/>
              <a:gdLst/>
              <a:ahLst/>
              <a:cxnLst/>
              <a:rect l="l" t="t" r="r" b="b"/>
              <a:pathLst>
                <a:path w="40200" h="40181" extrusionOk="0">
                  <a:moveTo>
                    <a:pt x="112" y="0"/>
                  </a:moveTo>
                  <a:cubicBezTo>
                    <a:pt x="56" y="75"/>
                    <a:pt x="37" y="149"/>
                    <a:pt x="0" y="205"/>
                  </a:cubicBezTo>
                  <a:lnTo>
                    <a:pt x="39957" y="40181"/>
                  </a:lnTo>
                  <a:cubicBezTo>
                    <a:pt x="40032" y="40162"/>
                    <a:pt x="40125" y="40125"/>
                    <a:pt x="40199" y="40088"/>
                  </a:cubicBezTo>
                  <a:lnTo>
                    <a:pt x="11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0"/>
            <p:cNvSpPr/>
            <p:nvPr/>
          </p:nvSpPr>
          <p:spPr>
            <a:xfrm>
              <a:off x="699021" y="654854"/>
              <a:ext cx="1279021" cy="1280258"/>
            </a:xfrm>
            <a:custGeom>
              <a:avLst/>
              <a:gdLst/>
              <a:ahLst/>
              <a:cxnLst/>
              <a:rect l="l" t="t" r="r" b="b"/>
              <a:pathLst>
                <a:path w="39288" h="39326" extrusionOk="0">
                  <a:moveTo>
                    <a:pt x="93" y="1"/>
                  </a:moveTo>
                  <a:cubicBezTo>
                    <a:pt x="75" y="75"/>
                    <a:pt x="19" y="168"/>
                    <a:pt x="0" y="243"/>
                  </a:cubicBezTo>
                  <a:lnTo>
                    <a:pt x="39083" y="39325"/>
                  </a:lnTo>
                  <a:cubicBezTo>
                    <a:pt x="39157" y="39307"/>
                    <a:pt x="39213" y="39251"/>
                    <a:pt x="39288" y="39232"/>
                  </a:cubicBezTo>
                  <a:lnTo>
                    <a:pt x="9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0"/>
            <p:cNvSpPr/>
            <p:nvPr/>
          </p:nvSpPr>
          <p:spPr>
            <a:xfrm>
              <a:off x="677209" y="710588"/>
              <a:ext cx="1245717" cy="1245099"/>
            </a:xfrm>
            <a:custGeom>
              <a:avLst/>
              <a:gdLst/>
              <a:ahLst/>
              <a:cxnLst/>
              <a:rect l="l" t="t" r="r" b="b"/>
              <a:pathLst>
                <a:path w="38265" h="38246" extrusionOk="0">
                  <a:moveTo>
                    <a:pt x="93" y="1"/>
                  </a:moveTo>
                  <a:cubicBezTo>
                    <a:pt x="56" y="57"/>
                    <a:pt x="37" y="150"/>
                    <a:pt x="0" y="224"/>
                  </a:cubicBezTo>
                  <a:lnTo>
                    <a:pt x="38003" y="38246"/>
                  </a:lnTo>
                  <a:cubicBezTo>
                    <a:pt x="38097" y="38246"/>
                    <a:pt x="38190" y="38190"/>
                    <a:pt x="38264" y="38172"/>
                  </a:cubicBezTo>
                  <a:lnTo>
                    <a:pt x="9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0"/>
            <p:cNvSpPr/>
            <p:nvPr/>
          </p:nvSpPr>
          <p:spPr>
            <a:xfrm>
              <a:off x="659630" y="768764"/>
              <a:ext cx="1205707" cy="1205707"/>
            </a:xfrm>
            <a:custGeom>
              <a:avLst/>
              <a:gdLst/>
              <a:ahLst/>
              <a:cxnLst/>
              <a:rect l="l" t="t" r="r" b="b"/>
              <a:pathLst>
                <a:path w="37036" h="37036" extrusionOk="0">
                  <a:moveTo>
                    <a:pt x="75" y="0"/>
                  </a:moveTo>
                  <a:cubicBezTo>
                    <a:pt x="38" y="94"/>
                    <a:pt x="19" y="168"/>
                    <a:pt x="1" y="261"/>
                  </a:cubicBezTo>
                  <a:lnTo>
                    <a:pt x="36775" y="37036"/>
                  </a:lnTo>
                  <a:cubicBezTo>
                    <a:pt x="36850" y="37017"/>
                    <a:pt x="36943" y="36980"/>
                    <a:pt x="37036" y="36961"/>
                  </a:cubicBezTo>
                  <a:lnTo>
                    <a:pt x="7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0"/>
            <p:cNvSpPr/>
            <p:nvPr/>
          </p:nvSpPr>
          <p:spPr>
            <a:xfrm>
              <a:off x="644492" y="829967"/>
              <a:ext cx="1158470" cy="1159056"/>
            </a:xfrm>
            <a:custGeom>
              <a:avLst/>
              <a:gdLst/>
              <a:ahLst/>
              <a:cxnLst/>
              <a:rect l="l" t="t" r="r" b="b"/>
              <a:pathLst>
                <a:path w="35585" h="35603" extrusionOk="0">
                  <a:moveTo>
                    <a:pt x="75" y="0"/>
                  </a:moveTo>
                  <a:lnTo>
                    <a:pt x="0" y="279"/>
                  </a:lnTo>
                  <a:lnTo>
                    <a:pt x="35342" y="35603"/>
                  </a:lnTo>
                  <a:cubicBezTo>
                    <a:pt x="35417" y="35603"/>
                    <a:pt x="35528" y="35565"/>
                    <a:pt x="35584" y="35547"/>
                  </a:cubicBezTo>
                  <a:lnTo>
                    <a:pt x="7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0"/>
            <p:cNvSpPr/>
            <p:nvPr/>
          </p:nvSpPr>
          <p:spPr>
            <a:xfrm>
              <a:off x="632967" y="895402"/>
              <a:ext cx="1105763" cy="1103907"/>
            </a:xfrm>
            <a:custGeom>
              <a:avLst/>
              <a:gdLst/>
              <a:ahLst/>
              <a:cxnLst/>
              <a:rect l="l" t="t" r="r" b="b"/>
              <a:pathLst>
                <a:path w="33966" h="33909" extrusionOk="0">
                  <a:moveTo>
                    <a:pt x="56" y="0"/>
                  </a:moveTo>
                  <a:cubicBezTo>
                    <a:pt x="19" y="93"/>
                    <a:pt x="19" y="186"/>
                    <a:pt x="1" y="279"/>
                  </a:cubicBezTo>
                  <a:lnTo>
                    <a:pt x="33649" y="33909"/>
                  </a:lnTo>
                  <a:cubicBezTo>
                    <a:pt x="33761" y="33909"/>
                    <a:pt x="33854" y="33909"/>
                    <a:pt x="33965" y="33890"/>
                  </a:cubicBezTo>
                  <a:lnTo>
                    <a:pt x="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0"/>
            <p:cNvSpPr/>
            <p:nvPr/>
          </p:nvSpPr>
          <p:spPr>
            <a:xfrm>
              <a:off x="626293" y="963866"/>
              <a:ext cx="1042769" cy="1042672"/>
            </a:xfrm>
            <a:custGeom>
              <a:avLst/>
              <a:gdLst/>
              <a:ahLst/>
              <a:cxnLst/>
              <a:rect l="l" t="t" r="r" b="b"/>
              <a:pathLst>
                <a:path w="32031" h="32028" extrusionOk="0">
                  <a:moveTo>
                    <a:pt x="20" y="0"/>
                  </a:moveTo>
                  <a:cubicBezTo>
                    <a:pt x="20" y="93"/>
                    <a:pt x="1" y="223"/>
                    <a:pt x="1" y="317"/>
                  </a:cubicBezTo>
                  <a:lnTo>
                    <a:pt x="31714" y="32011"/>
                  </a:lnTo>
                  <a:cubicBezTo>
                    <a:pt x="31751" y="32023"/>
                    <a:pt x="31788" y="32027"/>
                    <a:pt x="31825" y="32027"/>
                  </a:cubicBezTo>
                  <a:cubicBezTo>
                    <a:pt x="31898" y="32027"/>
                    <a:pt x="31968" y="32011"/>
                    <a:pt x="32030" y="32011"/>
                  </a:cubicBezTo>
                  <a:lnTo>
                    <a:pt x="2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0"/>
            <p:cNvSpPr/>
            <p:nvPr/>
          </p:nvSpPr>
          <p:spPr>
            <a:xfrm>
              <a:off x="624503" y="1038384"/>
              <a:ext cx="970627" cy="970041"/>
            </a:xfrm>
            <a:custGeom>
              <a:avLst/>
              <a:gdLst/>
              <a:ahLst/>
              <a:cxnLst/>
              <a:rect l="l" t="t" r="r" b="b"/>
              <a:pathLst>
                <a:path w="29815" h="29797" extrusionOk="0">
                  <a:moveTo>
                    <a:pt x="0" y="0"/>
                  </a:moveTo>
                  <a:lnTo>
                    <a:pt x="0" y="317"/>
                  </a:lnTo>
                  <a:lnTo>
                    <a:pt x="29480" y="29796"/>
                  </a:lnTo>
                  <a:lnTo>
                    <a:pt x="29815" y="29796"/>
                  </a:lnTo>
                  <a:lnTo>
                    <a:pt x="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0"/>
            <p:cNvSpPr/>
            <p:nvPr/>
          </p:nvSpPr>
          <p:spPr>
            <a:xfrm>
              <a:off x="628116" y="1118339"/>
              <a:ext cx="886440" cy="886440"/>
            </a:xfrm>
            <a:custGeom>
              <a:avLst/>
              <a:gdLst/>
              <a:ahLst/>
              <a:cxnLst/>
              <a:rect l="l" t="t" r="r" b="b"/>
              <a:pathLst>
                <a:path w="27229" h="27229" extrusionOk="0">
                  <a:moveTo>
                    <a:pt x="1" y="1"/>
                  </a:moveTo>
                  <a:lnTo>
                    <a:pt x="1" y="1"/>
                  </a:lnTo>
                  <a:cubicBezTo>
                    <a:pt x="19" y="150"/>
                    <a:pt x="38" y="261"/>
                    <a:pt x="38" y="373"/>
                  </a:cubicBezTo>
                  <a:lnTo>
                    <a:pt x="26856" y="27210"/>
                  </a:lnTo>
                  <a:cubicBezTo>
                    <a:pt x="26968" y="27228"/>
                    <a:pt x="27079" y="27228"/>
                    <a:pt x="27228" y="27228"/>
                  </a:cubicBezTo>
                  <a:lnTo>
                    <a:pt x="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0"/>
            <p:cNvSpPr/>
            <p:nvPr/>
          </p:nvSpPr>
          <p:spPr>
            <a:xfrm>
              <a:off x="639641" y="1207410"/>
              <a:ext cx="786464" cy="785845"/>
            </a:xfrm>
            <a:custGeom>
              <a:avLst/>
              <a:gdLst/>
              <a:ahLst/>
              <a:cxnLst/>
              <a:rect l="l" t="t" r="r" b="b"/>
              <a:pathLst>
                <a:path w="24158" h="24139" extrusionOk="0">
                  <a:moveTo>
                    <a:pt x="0" y="1"/>
                  </a:moveTo>
                  <a:lnTo>
                    <a:pt x="0" y="1"/>
                  </a:lnTo>
                  <a:cubicBezTo>
                    <a:pt x="38" y="131"/>
                    <a:pt x="56" y="280"/>
                    <a:pt x="75" y="392"/>
                  </a:cubicBezTo>
                  <a:lnTo>
                    <a:pt x="23766" y="24064"/>
                  </a:lnTo>
                  <a:cubicBezTo>
                    <a:pt x="23897" y="24102"/>
                    <a:pt x="24046" y="24120"/>
                    <a:pt x="24157" y="24139"/>
                  </a:cubicBezTo>
                  <a:lnTo>
                    <a:pt x="0"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0"/>
            <p:cNvSpPr/>
            <p:nvPr/>
          </p:nvSpPr>
          <p:spPr>
            <a:xfrm>
              <a:off x="663276" y="1306767"/>
              <a:ext cx="662852" cy="662885"/>
            </a:xfrm>
            <a:custGeom>
              <a:avLst/>
              <a:gdLst/>
              <a:ahLst/>
              <a:cxnLst/>
              <a:rect l="l" t="t" r="r" b="b"/>
              <a:pathLst>
                <a:path w="20361" h="20362" extrusionOk="0">
                  <a:moveTo>
                    <a:pt x="0" y="1"/>
                  </a:moveTo>
                  <a:lnTo>
                    <a:pt x="0" y="1"/>
                  </a:lnTo>
                  <a:cubicBezTo>
                    <a:pt x="56" y="168"/>
                    <a:pt x="93" y="336"/>
                    <a:pt x="130" y="466"/>
                  </a:cubicBezTo>
                  <a:lnTo>
                    <a:pt x="19895" y="20231"/>
                  </a:lnTo>
                  <a:cubicBezTo>
                    <a:pt x="20063" y="20268"/>
                    <a:pt x="20193" y="20324"/>
                    <a:pt x="20360" y="20361"/>
                  </a:cubicBezTo>
                  <a:lnTo>
                    <a:pt x="0"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0"/>
            <p:cNvSpPr/>
            <p:nvPr/>
          </p:nvSpPr>
          <p:spPr>
            <a:xfrm>
              <a:off x="706899" y="1427970"/>
              <a:ext cx="498645" cy="498645"/>
            </a:xfrm>
            <a:custGeom>
              <a:avLst/>
              <a:gdLst/>
              <a:ahLst/>
              <a:cxnLst/>
              <a:rect l="l" t="t" r="r" b="b"/>
              <a:pathLst>
                <a:path w="15317" h="15317" extrusionOk="0">
                  <a:moveTo>
                    <a:pt x="0" y="0"/>
                  </a:moveTo>
                  <a:lnTo>
                    <a:pt x="0" y="0"/>
                  </a:lnTo>
                  <a:cubicBezTo>
                    <a:pt x="112" y="205"/>
                    <a:pt x="186" y="409"/>
                    <a:pt x="298" y="614"/>
                  </a:cubicBezTo>
                  <a:lnTo>
                    <a:pt x="14721" y="15038"/>
                  </a:lnTo>
                  <a:cubicBezTo>
                    <a:pt x="14926" y="15131"/>
                    <a:pt x="15112" y="15224"/>
                    <a:pt x="15317" y="15317"/>
                  </a:cubicBezTo>
                  <a:lnTo>
                    <a:pt x="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0"/>
            <p:cNvSpPr/>
            <p:nvPr/>
          </p:nvSpPr>
          <p:spPr>
            <a:xfrm>
              <a:off x="811694" y="1609106"/>
              <a:ext cx="211510" cy="211477"/>
            </a:xfrm>
            <a:custGeom>
              <a:avLst/>
              <a:gdLst/>
              <a:ahLst/>
              <a:cxnLst/>
              <a:rect l="l" t="t" r="r" b="b"/>
              <a:pathLst>
                <a:path w="6497" h="6496" extrusionOk="0">
                  <a:moveTo>
                    <a:pt x="1" y="1"/>
                  </a:moveTo>
                  <a:cubicBezTo>
                    <a:pt x="392" y="540"/>
                    <a:pt x="801" y="1061"/>
                    <a:pt x="1211" y="1545"/>
                  </a:cubicBezTo>
                  <a:lnTo>
                    <a:pt x="4989" y="5305"/>
                  </a:lnTo>
                  <a:cubicBezTo>
                    <a:pt x="5472" y="5733"/>
                    <a:pt x="5975" y="6124"/>
                    <a:pt x="6496" y="6496"/>
                  </a:cubicBezTo>
                  <a:lnTo>
                    <a:pt x="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6" name="Google Shape;1716;p60"/>
          <p:cNvSpPr/>
          <p:nvPr/>
        </p:nvSpPr>
        <p:spPr>
          <a:xfrm>
            <a:off x="-208700" y="4547306"/>
            <a:ext cx="9561417" cy="1192382"/>
          </a:xfrm>
          <a:custGeom>
            <a:avLst/>
            <a:gdLst/>
            <a:ahLst/>
            <a:cxnLst/>
            <a:rect l="l" t="t" r="r" b="b"/>
            <a:pathLst>
              <a:path w="164916" h="54335" extrusionOk="0">
                <a:moveTo>
                  <a:pt x="37882" y="1"/>
                </a:moveTo>
                <a:cubicBezTo>
                  <a:pt x="35111" y="1"/>
                  <a:pt x="32343" y="342"/>
                  <a:pt x="29655" y="963"/>
                </a:cubicBezTo>
                <a:cubicBezTo>
                  <a:pt x="25219" y="1997"/>
                  <a:pt x="20816" y="3498"/>
                  <a:pt x="16913" y="5900"/>
                </a:cubicBezTo>
                <a:cubicBezTo>
                  <a:pt x="16513" y="6134"/>
                  <a:pt x="16079" y="6434"/>
                  <a:pt x="15679" y="6667"/>
                </a:cubicBezTo>
                <a:cubicBezTo>
                  <a:pt x="12376" y="8802"/>
                  <a:pt x="9508" y="11471"/>
                  <a:pt x="6505" y="13939"/>
                </a:cubicBezTo>
                <a:cubicBezTo>
                  <a:pt x="1" y="19276"/>
                  <a:pt x="4771" y="48697"/>
                  <a:pt x="6105" y="48797"/>
                </a:cubicBezTo>
                <a:cubicBezTo>
                  <a:pt x="8868" y="48982"/>
                  <a:pt x="11654" y="49062"/>
                  <a:pt x="14458" y="49062"/>
                </a:cubicBezTo>
                <a:cubicBezTo>
                  <a:pt x="33634" y="49062"/>
                  <a:pt x="53616" y="45301"/>
                  <a:pt x="72686" y="45301"/>
                </a:cubicBezTo>
                <a:cubicBezTo>
                  <a:pt x="74047" y="45301"/>
                  <a:pt x="75404" y="45321"/>
                  <a:pt x="76756" y="45362"/>
                </a:cubicBezTo>
                <a:cubicBezTo>
                  <a:pt x="80492" y="45462"/>
                  <a:pt x="80959" y="54201"/>
                  <a:pt x="84728" y="54335"/>
                </a:cubicBezTo>
                <a:lnTo>
                  <a:pt x="106777" y="45929"/>
                </a:lnTo>
                <a:cubicBezTo>
                  <a:pt x="106777" y="45929"/>
                  <a:pt x="144304" y="52200"/>
                  <a:pt x="159648" y="52667"/>
                </a:cubicBezTo>
                <a:cubicBezTo>
                  <a:pt x="159663" y="52667"/>
                  <a:pt x="159679" y="52668"/>
                  <a:pt x="159694" y="52668"/>
                </a:cubicBezTo>
                <a:cubicBezTo>
                  <a:pt x="164190" y="52668"/>
                  <a:pt x="164915" y="28148"/>
                  <a:pt x="163951" y="27649"/>
                </a:cubicBezTo>
                <a:cubicBezTo>
                  <a:pt x="154077" y="22746"/>
                  <a:pt x="143770" y="18643"/>
                  <a:pt x="133162" y="15440"/>
                </a:cubicBezTo>
                <a:cubicBezTo>
                  <a:pt x="129579" y="14340"/>
                  <a:pt x="125839" y="13337"/>
                  <a:pt x="122122" y="13337"/>
                </a:cubicBezTo>
                <a:cubicBezTo>
                  <a:pt x="120995" y="13337"/>
                  <a:pt x="119870" y="13429"/>
                  <a:pt x="118752" y="13639"/>
                </a:cubicBezTo>
                <a:cubicBezTo>
                  <a:pt x="115450" y="14273"/>
                  <a:pt x="112414" y="15907"/>
                  <a:pt x="109412" y="17475"/>
                </a:cubicBezTo>
                <a:cubicBezTo>
                  <a:pt x="105443" y="19610"/>
                  <a:pt x="101540" y="21678"/>
                  <a:pt x="97570" y="23813"/>
                </a:cubicBezTo>
                <a:cubicBezTo>
                  <a:pt x="95436" y="24947"/>
                  <a:pt x="93201" y="26115"/>
                  <a:pt x="90766" y="26115"/>
                </a:cubicBezTo>
                <a:cubicBezTo>
                  <a:pt x="89398" y="26115"/>
                  <a:pt x="88030" y="25748"/>
                  <a:pt x="86729" y="25281"/>
                </a:cubicBezTo>
                <a:cubicBezTo>
                  <a:pt x="71285" y="19810"/>
                  <a:pt x="60677" y="4266"/>
                  <a:pt x="44699" y="730"/>
                </a:cubicBezTo>
                <a:cubicBezTo>
                  <a:pt x="42453" y="232"/>
                  <a:pt x="40167" y="1"/>
                  <a:pt x="37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0"/>
          <p:cNvSpPr/>
          <p:nvPr/>
        </p:nvSpPr>
        <p:spPr>
          <a:xfrm>
            <a:off x="-2036628" y="-285575"/>
            <a:ext cx="7249889" cy="2126655"/>
          </a:xfrm>
          <a:custGeom>
            <a:avLst/>
            <a:gdLst/>
            <a:ahLst/>
            <a:cxnLst/>
            <a:rect l="l" t="t" r="r" b="b"/>
            <a:pathLst>
              <a:path w="109358" h="65325" extrusionOk="0">
                <a:moveTo>
                  <a:pt x="0" y="50845"/>
                </a:moveTo>
                <a:cubicBezTo>
                  <a:pt x="0" y="50845"/>
                  <a:pt x="12451" y="65325"/>
                  <a:pt x="29331" y="56615"/>
                </a:cubicBezTo>
                <a:cubicBezTo>
                  <a:pt x="41893" y="50157"/>
                  <a:pt x="34579" y="33761"/>
                  <a:pt x="41204" y="20845"/>
                </a:cubicBezTo>
                <a:cubicBezTo>
                  <a:pt x="47830" y="7929"/>
                  <a:pt x="63426" y="10795"/>
                  <a:pt x="72601" y="22241"/>
                </a:cubicBezTo>
                <a:cubicBezTo>
                  <a:pt x="83767" y="36180"/>
                  <a:pt x="109357" y="29480"/>
                  <a:pt x="108892" y="1"/>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0"/>
          <p:cNvSpPr/>
          <p:nvPr/>
        </p:nvSpPr>
        <p:spPr>
          <a:xfrm flipH="1">
            <a:off x="1407084" y="2015801"/>
            <a:ext cx="880675" cy="222875"/>
          </a:xfrm>
          <a:custGeom>
            <a:avLst/>
            <a:gdLst/>
            <a:ahLst/>
            <a:cxnLst/>
            <a:rect l="l" t="t" r="r" b="b"/>
            <a:pathLst>
              <a:path w="35227" h="8915" extrusionOk="0">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0"/>
          <p:cNvSpPr/>
          <p:nvPr/>
        </p:nvSpPr>
        <p:spPr>
          <a:xfrm flipH="1">
            <a:off x="-726130" y="2868500"/>
            <a:ext cx="2034905" cy="307210"/>
          </a:xfrm>
          <a:custGeom>
            <a:avLst/>
            <a:gdLst/>
            <a:ahLst/>
            <a:cxnLst/>
            <a:rect l="l" t="t" r="r" b="b"/>
            <a:pathLst>
              <a:path w="64708" h="12400" extrusionOk="0">
                <a:moveTo>
                  <a:pt x="24594" y="0"/>
                </a:moveTo>
                <a:cubicBezTo>
                  <a:pt x="23235" y="0"/>
                  <a:pt x="21887" y="428"/>
                  <a:pt x="20605" y="989"/>
                </a:cubicBezTo>
                <a:cubicBezTo>
                  <a:pt x="18645" y="1824"/>
                  <a:pt x="16844" y="2949"/>
                  <a:pt x="15205" y="4299"/>
                </a:cubicBezTo>
                <a:cubicBezTo>
                  <a:pt x="14176" y="5135"/>
                  <a:pt x="13212" y="6067"/>
                  <a:pt x="12730" y="7257"/>
                </a:cubicBezTo>
                <a:cubicBezTo>
                  <a:pt x="12537" y="7771"/>
                  <a:pt x="12409" y="8350"/>
                  <a:pt x="12087" y="8800"/>
                </a:cubicBezTo>
                <a:cubicBezTo>
                  <a:pt x="11639" y="9373"/>
                  <a:pt x="10932" y="9607"/>
                  <a:pt x="10187" y="9607"/>
                </a:cubicBezTo>
                <a:cubicBezTo>
                  <a:pt x="9596" y="9607"/>
                  <a:pt x="8981" y="9459"/>
                  <a:pt x="8455" y="9218"/>
                </a:cubicBezTo>
                <a:cubicBezTo>
                  <a:pt x="7233" y="8703"/>
                  <a:pt x="6140" y="7835"/>
                  <a:pt x="4822" y="7610"/>
                </a:cubicBezTo>
                <a:cubicBezTo>
                  <a:pt x="4585" y="7572"/>
                  <a:pt x="4360" y="7554"/>
                  <a:pt x="4146" y="7554"/>
                </a:cubicBezTo>
                <a:cubicBezTo>
                  <a:pt x="1627" y="7554"/>
                  <a:pt x="623" y="10044"/>
                  <a:pt x="1" y="12207"/>
                </a:cubicBezTo>
                <a:lnTo>
                  <a:pt x="62393" y="12207"/>
                </a:lnTo>
                <a:cubicBezTo>
                  <a:pt x="63165" y="12207"/>
                  <a:pt x="63968" y="12207"/>
                  <a:pt x="64708" y="12400"/>
                </a:cubicBezTo>
                <a:cubicBezTo>
                  <a:pt x="63185" y="11258"/>
                  <a:pt x="61529" y="10116"/>
                  <a:pt x="59715" y="10116"/>
                </a:cubicBezTo>
                <a:cubicBezTo>
                  <a:pt x="59538" y="10116"/>
                  <a:pt x="59359" y="10127"/>
                  <a:pt x="59179" y="10150"/>
                </a:cubicBezTo>
                <a:cubicBezTo>
                  <a:pt x="58452" y="10233"/>
                  <a:pt x="57684" y="10517"/>
                  <a:pt x="56981" y="10517"/>
                </a:cubicBezTo>
                <a:cubicBezTo>
                  <a:pt x="56596" y="10517"/>
                  <a:pt x="56230" y="10432"/>
                  <a:pt x="55900" y="10182"/>
                </a:cubicBezTo>
                <a:cubicBezTo>
                  <a:pt x="55611" y="9957"/>
                  <a:pt x="55418" y="9635"/>
                  <a:pt x="55161" y="9314"/>
                </a:cubicBezTo>
                <a:cubicBezTo>
                  <a:pt x="54073" y="7898"/>
                  <a:pt x="52190" y="7417"/>
                  <a:pt x="50325" y="7417"/>
                </a:cubicBezTo>
                <a:cubicBezTo>
                  <a:pt x="49820" y="7417"/>
                  <a:pt x="49315" y="7452"/>
                  <a:pt x="48828" y="7514"/>
                </a:cubicBezTo>
                <a:cubicBezTo>
                  <a:pt x="46771" y="7739"/>
                  <a:pt x="44810" y="8253"/>
                  <a:pt x="42946" y="9057"/>
                </a:cubicBezTo>
                <a:cubicBezTo>
                  <a:pt x="41789" y="9603"/>
                  <a:pt x="40631" y="10182"/>
                  <a:pt x="39346" y="10310"/>
                </a:cubicBezTo>
                <a:cubicBezTo>
                  <a:pt x="39203" y="10323"/>
                  <a:pt x="39062" y="10329"/>
                  <a:pt x="38922" y="10329"/>
                </a:cubicBezTo>
                <a:cubicBezTo>
                  <a:pt x="36128" y="10329"/>
                  <a:pt x="33859" y="7945"/>
                  <a:pt x="32145" y="5649"/>
                </a:cubicBezTo>
                <a:cubicBezTo>
                  <a:pt x="30377" y="3239"/>
                  <a:pt x="28416" y="539"/>
                  <a:pt x="25427" y="56"/>
                </a:cubicBezTo>
                <a:cubicBezTo>
                  <a:pt x="25149" y="18"/>
                  <a:pt x="24871" y="0"/>
                  <a:pt x="24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0"/>
          <p:cNvSpPr txBox="1">
            <a:spLocks noGrp="1"/>
          </p:cNvSpPr>
          <p:nvPr>
            <p:ph type="title"/>
          </p:nvPr>
        </p:nvSpPr>
        <p:spPr>
          <a:xfrm>
            <a:off x="522000" y="117517"/>
            <a:ext cx="8100000" cy="40714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2000" dirty="0"/>
              <a:t>Model Evaluation </a:t>
            </a:r>
            <a:endParaRPr sz="2000" dirty="0"/>
          </a:p>
        </p:txBody>
      </p:sp>
      <p:pic>
        <p:nvPicPr>
          <p:cNvPr id="15" name="Picture 14">
            <a:extLst>
              <a:ext uri="{FF2B5EF4-FFF2-40B4-BE49-F238E27FC236}">
                <a16:creationId xmlns:a16="http://schemas.microsoft.com/office/drawing/2014/main" id="{443ACEFD-89B2-B1B3-378D-D4A8E6C189AB}"/>
              </a:ext>
            </a:extLst>
          </p:cNvPr>
          <p:cNvPicPr>
            <a:picLocks noChangeAspect="1"/>
          </p:cNvPicPr>
          <p:nvPr/>
        </p:nvPicPr>
        <p:blipFill>
          <a:blip r:embed="rId3"/>
          <a:stretch>
            <a:fillRect/>
          </a:stretch>
        </p:blipFill>
        <p:spPr>
          <a:xfrm>
            <a:off x="202908" y="637961"/>
            <a:ext cx="3920594" cy="1654464"/>
          </a:xfrm>
          <a:prstGeom prst="rect">
            <a:avLst/>
          </a:prstGeom>
        </p:spPr>
      </p:pic>
      <p:pic>
        <p:nvPicPr>
          <p:cNvPr id="17" name="Picture 16">
            <a:extLst>
              <a:ext uri="{FF2B5EF4-FFF2-40B4-BE49-F238E27FC236}">
                <a16:creationId xmlns:a16="http://schemas.microsoft.com/office/drawing/2014/main" id="{29CD063C-A9F1-2D25-E676-483A9D9557E0}"/>
              </a:ext>
            </a:extLst>
          </p:cNvPr>
          <p:cNvPicPr>
            <a:picLocks noChangeAspect="1"/>
          </p:cNvPicPr>
          <p:nvPr/>
        </p:nvPicPr>
        <p:blipFill>
          <a:blip r:embed="rId4"/>
          <a:stretch>
            <a:fillRect/>
          </a:stretch>
        </p:blipFill>
        <p:spPr>
          <a:xfrm>
            <a:off x="4520756" y="629338"/>
            <a:ext cx="3930032" cy="1654465"/>
          </a:xfrm>
          <a:prstGeom prst="rect">
            <a:avLst/>
          </a:prstGeom>
        </p:spPr>
      </p:pic>
      <p:pic>
        <p:nvPicPr>
          <p:cNvPr id="19" name="Picture 18">
            <a:extLst>
              <a:ext uri="{FF2B5EF4-FFF2-40B4-BE49-F238E27FC236}">
                <a16:creationId xmlns:a16="http://schemas.microsoft.com/office/drawing/2014/main" id="{AE46A7E7-DF77-A987-9908-8A92A993D054}"/>
              </a:ext>
            </a:extLst>
          </p:cNvPr>
          <p:cNvPicPr>
            <a:picLocks noChangeAspect="1"/>
          </p:cNvPicPr>
          <p:nvPr/>
        </p:nvPicPr>
        <p:blipFill>
          <a:blip r:embed="rId5"/>
          <a:stretch>
            <a:fillRect/>
          </a:stretch>
        </p:blipFill>
        <p:spPr>
          <a:xfrm>
            <a:off x="196534" y="2364305"/>
            <a:ext cx="3919384" cy="1661214"/>
          </a:xfrm>
          <a:prstGeom prst="rect">
            <a:avLst/>
          </a:prstGeom>
        </p:spPr>
      </p:pic>
      <p:pic>
        <p:nvPicPr>
          <p:cNvPr id="21" name="Picture 20">
            <a:extLst>
              <a:ext uri="{FF2B5EF4-FFF2-40B4-BE49-F238E27FC236}">
                <a16:creationId xmlns:a16="http://schemas.microsoft.com/office/drawing/2014/main" id="{F581D4BB-3DB8-4D1F-0AA9-FD74B4A2D633}"/>
              </a:ext>
            </a:extLst>
          </p:cNvPr>
          <p:cNvPicPr>
            <a:picLocks noChangeAspect="1"/>
          </p:cNvPicPr>
          <p:nvPr/>
        </p:nvPicPr>
        <p:blipFill>
          <a:blip r:embed="rId6"/>
          <a:stretch>
            <a:fillRect/>
          </a:stretch>
        </p:blipFill>
        <p:spPr>
          <a:xfrm>
            <a:off x="4499054" y="2394501"/>
            <a:ext cx="3927697" cy="1663590"/>
          </a:xfrm>
          <a:prstGeom prst="rect">
            <a:avLst/>
          </a:prstGeom>
        </p:spPr>
      </p:pic>
      <p:sp>
        <p:nvSpPr>
          <p:cNvPr id="22" name="TextBox 21">
            <a:extLst>
              <a:ext uri="{FF2B5EF4-FFF2-40B4-BE49-F238E27FC236}">
                <a16:creationId xmlns:a16="http://schemas.microsoft.com/office/drawing/2014/main" id="{DE86B20E-FAAF-8B2E-E6F3-C8AE580F0444}"/>
              </a:ext>
            </a:extLst>
          </p:cNvPr>
          <p:cNvSpPr txBox="1"/>
          <p:nvPr/>
        </p:nvSpPr>
        <p:spPr>
          <a:xfrm>
            <a:off x="180136" y="4074207"/>
            <a:ext cx="8212583" cy="1015663"/>
          </a:xfrm>
          <a:prstGeom prst="rect">
            <a:avLst/>
          </a:prstGeom>
          <a:noFill/>
        </p:spPr>
        <p:txBody>
          <a:bodyPr wrap="square" rtlCol="0">
            <a:spAutoFit/>
          </a:bodyPr>
          <a:lstStyle/>
          <a:p>
            <a:r>
              <a:rPr lang="en-US" sz="1200" dirty="0"/>
              <a:t>The SARIMAX combinations performed very well with an RMSE of 168.47658881643267.</a:t>
            </a:r>
          </a:p>
          <a:p>
            <a:endParaRPr lang="en-US" sz="1200" dirty="0"/>
          </a:p>
          <a:p>
            <a:r>
              <a:rPr lang="en-US" sz="1200" dirty="0"/>
              <a:t>We can see that there is some autocorrelation in the residuals for CO and this could be because of the seasonal order for the model that predicts for CO. The seasonal parameters were (0,0,0,7) which means that there is no seasonal order at all, hence, we will try the next best combination of parameters where there is seasonal order.</a:t>
            </a:r>
            <a:endParaRPr lang="en-SG" sz="1200" dirty="0"/>
          </a:p>
        </p:txBody>
      </p:sp>
      <p:pic>
        <p:nvPicPr>
          <p:cNvPr id="24" name="Picture 23">
            <a:extLst>
              <a:ext uri="{FF2B5EF4-FFF2-40B4-BE49-F238E27FC236}">
                <a16:creationId xmlns:a16="http://schemas.microsoft.com/office/drawing/2014/main" id="{6811CA3B-5291-3BCF-A534-FBBD772D53E3}"/>
              </a:ext>
            </a:extLst>
          </p:cNvPr>
          <p:cNvPicPr>
            <a:picLocks noChangeAspect="1"/>
          </p:cNvPicPr>
          <p:nvPr/>
        </p:nvPicPr>
        <p:blipFill>
          <a:blip r:embed="rId7"/>
          <a:stretch>
            <a:fillRect/>
          </a:stretch>
        </p:blipFill>
        <p:spPr>
          <a:xfrm>
            <a:off x="7772941" y="4122892"/>
            <a:ext cx="1174098" cy="322098"/>
          </a:xfrm>
          <a:prstGeom prst="rect">
            <a:avLst/>
          </a:prstGeom>
        </p:spPr>
      </p:pic>
      <p:sp>
        <p:nvSpPr>
          <p:cNvPr id="25" name="TextBox 24">
            <a:extLst>
              <a:ext uri="{FF2B5EF4-FFF2-40B4-BE49-F238E27FC236}">
                <a16:creationId xmlns:a16="http://schemas.microsoft.com/office/drawing/2014/main" id="{0E25C1FD-1B9D-84F1-7E0A-B373A1A98191}"/>
              </a:ext>
            </a:extLst>
          </p:cNvPr>
          <p:cNvSpPr txBox="1"/>
          <p:nvPr/>
        </p:nvSpPr>
        <p:spPr>
          <a:xfrm>
            <a:off x="6545580" y="4166896"/>
            <a:ext cx="1477139" cy="215444"/>
          </a:xfrm>
          <a:prstGeom prst="rect">
            <a:avLst/>
          </a:prstGeom>
          <a:noFill/>
        </p:spPr>
        <p:txBody>
          <a:bodyPr wrap="square" rtlCol="0">
            <a:spAutoFit/>
          </a:bodyPr>
          <a:lstStyle/>
          <a:p>
            <a:r>
              <a:rPr lang="en-SG" sz="800" dirty="0"/>
              <a:t>Next best order for CO:</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grpSp>
        <p:nvGrpSpPr>
          <p:cNvPr id="1669" name="Google Shape;1669;p60"/>
          <p:cNvGrpSpPr/>
          <p:nvPr/>
        </p:nvGrpSpPr>
        <p:grpSpPr>
          <a:xfrm rot="10800000">
            <a:off x="6996270" y="1345852"/>
            <a:ext cx="1643724" cy="1643724"/>
            <a:chOff x="624503" y="61115"/>
            <a:chExt cx="1947310" cy="1947310"/>
          </a:xfrm>
        </p:grpSpPr>
        <p:sp>
          <p:nvSpPr>
            <p:cNvPr id="1670" name="Google Shape;1670;p60"/>
            <p:cNvSpPr/>
            <p:nvPr/>
          </p:nvSpPr>
          <p:spPr>
            <a:xfrm>
              <a:off x="2048296" y="171379"/>
              <a:ext cx="413839" cy="413221"/>
            </a:xfrm>
            <a:custGeom>
              <a:avLst/>
              <a:gdLst/>
              <a:ahLst/>
              <a:cxnLst/>
              <a:rect l="l" t="t" r="r" b="b"/>
              <a:pathLst>
                <a:path w="12712" h="12693" extrusionOk="0">
                  <a:moveTo>
                    <a:pt x="0" y="0"/>
                  </a:moveTo>
                  <a:lnTo>
                    <a:pt x="12712" y="12693"/>
                  </a:lnTo>
                  <a:cubicBezTo>
                    <a:pt x="12600" y="12469"/>
                    <a:pt x="12451" y="12228"/>
                    <a:pt x="12339" y="12004"/>
                  </a:cubicBezTo>
                  <a:lnTo>
                    <a:pt x="726" y="391"/>
                  </a:lnTo>
                  <a:cubicBezTo>
                    <a:pt x="503" y="242"/>
                    <a:pt x="261" y="131"/>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0"/>
            <p:cNvSpPr/>
            <p:nvPr/>
          </p:nvSpPr>
          <p:spPr>
            <a:xfrm>
              <a:off x="1913778" y="112617"/>
              <a:ext cx="605914" cy="605881"/>
            </a:xfrm>
            <a:custGeom>
              <a:avLst/>
              <a:gdLst/>
              <a:ahLst/>
              <a:cxnLst/>
              <a:rect l="l" t="t" r="r" b="b"/>
              <a:pathLst>
                <a:path w="18612" h="18611" extrusionOk="0">
                  <a:moveTo>
                    <a:pt x="1" y="0"/>
                  </a:moveTo>
                  <a:lnTo>
                    <a:pt x="18612" y="18611"/>
                  </a:lnTo>
                  <a:cubicBezTo>
                    <a:pt x="18556" y="18481"/>
                    <a:pt x="18500" y="18313"/>
                    <a:pt x="18444" y="18127"/>
                  </a:cubicBezTo>
                  <a:lnTo>
                    <a:pt x="503" y="186"/>
                  </a:lnTo>
                  <a:cubicBezTo>
                    <a:pt x="354" y="130"/>
                    <a:pt x="150" y="74"/>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0"/>
            <p:cNvSpPr/>
            <p:nvPr/>
          </p:nvSpPr>
          <p:spPr>
            <a:xfrm>
              <a:off x="1807747" y="84132"/>
              <a:ext cx="742254" cy="742221"/>
            </a:xfrm>
            <a:custGeom>
              <a:avLst/>
              <a:gdLst/>
              <a:ahLst/>
              <a:cxnLst/>
              <a:rect l="l" t="t" r="r" b="b"/>
              <a:pathLst>
                <a:path w="22800" h="22799" extrusionOk="0">
                  <a:moveTo>
                    <a:pt x="1" y="0"/>
                  </a:moveTo>
                  <a:lnTo>
                    <a:pt x="22799" y="22799"/>
                  </a:lnTo>
                  <a:cubicBezTo>
                    <a:pt x="22743" y="22650"/>
                    <a:pt x="22725" y="22519"/>
                    <a:pt x="22706" y="22370"/>
                  </a:cubicBezTo>
                  <a:lnTo>
                    <a:pt x="410" y="93"/>
                  </a:lnTo>
                  <a:cubicBezTo>
                    <a:pt x="280" y="75"/>
                    <a:pt x="131" y="19"/>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0"/>
            <p:cNvSpPr/>
            <p:nvPr/>
          </p:nvSpPr>
          <p:spPr>
            <a:xfrm>
              <a:off x="1715063" y="68375"/>
              <a:ext cx="850076" cy="849458"/>
            </a:xfrm>
            <a:custGeom>
              <a:avLst/>
              <a:gdLst/>
              <a:ahLst/>
              <a:cxnLst/>
              <a:rect l="l" t="t" r="r" b="b"/>
              <a:pathLst>
                <a:path w="26112" h="26093" extrusionOk="0">
                  <a:moveTo>
                    <a:pt x="1" y="0"/>
                  </a:moveTo>
                  <a:lnTo>
                    <a:pt x="26111" y="26093"/>
                  </a:lnTo>
                  <a:cubicBezTo>
                    <a:pt x="26111" y="25981"/>
                    <a:pt x="26093" y="25869"/>
                    <a:pt x="26056" y="25739"/>
                  </a:cubicBezTo>
                  <a:lnTo>
                    <a:pt x="373" y="38"/>
                  </a:lnTo>
                  <a:cubicBezTo>
                    <a:pt x="261" y="19"/>
                    <a:pt x="131" y="19"/>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0"/>
            <p:cNvSpPr/>
            <p:nvPr/>
          </p:nvSpPr>
          <p:spPr>
            <a:xfrm>
              <a:off x="1632047" y="61115"/>
              <a:ext cx="939147" cy="939114"/>
            </a:xfrm>
            <a:custGeom>
              <a:avLst/>
              <a:gdLst/>
              <a:ahLst/>
              <a:cxnLst/>
              <a:rect l="l" t="t" r="r" b="b"/>
              <a:pathLst>
                <a:path w="28848" h="28847" extrusionOk="0">
                  <a:moveTo>
                    <a:pt x="1" y="0"/>
                  </a:moveTo>
                  <a:lnTo>
                    <a:pt x="28848" y="28847"/>
                  </a:lnTo>
                  <a:lnTo>
                    <a:pt x="28848" y="28549"/>
                  </a:lnTo>
                  <a:lnTo>
                    <a:pt x="354" y="37"/>
                  </a:lnTo>
                  <a:cubicBezTo>
                    <a:pt x="224" y="37"/>
                    <a:pt x="113" y="37"/>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0"/>
            <p:cNvSpPr/>
            <p:nvPr/>
          </p:nvSpPr>
          <p:spPr>
            <a:xfrm>
              <a:off x="1555706" y="62320"/>
              <a:ext cx="1016107" cy="1016074"/>
            </a:xfrm>
            <a:custGeom>
              <a:avLst/>
              <a:gdLst/>
              <a:ahLst/>
              <a:cxnLst/>
              <a:rect l="l" t="t" r="r" b="b"/>
              <a:pathLst>
                <a:path w="31212" h="31211" extrusionOk="0">
                  <a:moveTo>
                    <a:pt x="317" y="0"/>
                  </a:moveTo>
                  <a:cubicBezTo>
                    <a:pt x="206" y="0"/>
                    <a:pt x="113" y="0"/>
                    <a:pt x="1" y="19"/>
                  </a:cubicBezTo>
                  <a:lnTo>
                    <a:pt x="31193" y="31211"/>
                  </a:lnTo>
                  <a:cubicBezTo>
                    <a:pt x="31193" y="31099"/>
                    <a:pt x="31211" y="30987"/>
                    <a:pt x="31211" y="30894"/>
                  </a:cubicBezTo>
                  <a:lnTo>
                    <a:pt x="317"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0"/>
            <p:cNvSpPr/>
            <p:nvPr/>
          </p:nvSpPr>
          <p:spPr>
            <a:xfrm>
              <a:off x="1484215" y="66552"/>
              <a:ext cx="1082128" cy="1081510"/>
            </a:xfrm>
            <a:custGeom>
              <a:avLst/>
              <a:gdLst/>
              <a:ahLst/>
              <a:cxnLst/>
              <a:rect l="l" t="t" r="r" b="b"/>
              <a:pathLst>
                <a:path w="33240" h="33221" extrusionOk="0">
                  <a:moveTo>
                    <a:pt x="299" y="1"/>
                  </a:moveTo>
                  <a:cubicBezTo>
                    <a:pt x="206" y="1"/>
                    <a:pt x="112" y="19"/>
                    <a:pt x="1" y="19"/>
                  </a:cubicBezTo>
                  <a:lnTo>
                    <a:pt x="33202" y="33221"/>
                  </a:lnTo>
                  <a:cubicBezTo>
                    <a:pt x="33221" y="33146"/>
                    <a:pt x="33240" y="33053"/>
                    <a:pt x="33240" y="32942"/>
                  </a:cubicBezTo>
                  <a:lnTo>
                    <a:pt x="299"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0"/>
            <p:cNvSpPr/>
            <p:nvPr/>
          </p:nvSpPr>
          <p:spPr>
            <a:xfrm>
              <a:off x="1417575" y="76254"/>
              <a:ext cx="1139685" cy="1139067"/>
            </a:xfrm>
            <a:custGeom>
              <a:avLst/>
              <a:gdLst/>
              <a:ahLst/>
              <a:cxnLst/>
              <a:rect l="l" t="t" r="r" b="b"/>
              <a:pathLst>
                <a:path w="35008" h="34989" extrusionOk="0">
                  <a:moveTo>
                    <a:pt x="280" y="0"/>
                  </a:moveTo>
                  <a:cubicBezTo>
                    <a:pt x="187" y="38"/>
                    <a:pt x="94" y="56"/>
                    <a:pt x="1" y="56"/>
                  </a:cubicBezTo>
                  <a:lnTo>
                    <a:pt x="34952" y="34989"/>
                  </a:lnTo>
                  <a:lnTo>
                    <a:pt x="35008" y="34709"/>
                  </a:lnTo>
                  <a:lnTo>
                    <a:pt x="28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0"/>
            <p:cNvSpPr/>
            <p:nvPr/>
          </p:nvSpPr>
          <p:spPr>
            <a:xfrm>
              <a:off x="1355786" y="90187"/>
              <a:ext cx="1188160" cy="1188160"/>
            </a:xfrm>
            <a:custGeom>
              <a:avLst/>
              <a:gdLst/>
              <a:ahLst/>
              <a:cxnLst/>
              <a:rect l="l" t="t" r="r" b="b"/>
              <a:pathLst>
                <a:path w="36497" h="36497" extrusionOk="0">
                  <a:moveTo>
                    <a:pt x="242" y="0"/>
                  </a:moveTo>
                  <a:cubicBezTo>
                    <a:pt x="149" y="19"/>
                    <a:pt x="56" y="38"/>
                    <a:pt x="0" y="75"/>
                  </a:cubicBezTo>
                  <a:lnTo>
                    <a:pt x="36422" y="36496"/>
                  </a:lnTo>
                  <a:cubicBezTo>
                    <a:pt x="36440" y="36403"/>
                    <a:pt x="36477" y="36310"/>
                    <a:pt x="36496" y="36236"/>
                  </a:cubicBezTo>
                  <a:lnTo>
                    <a:pt x="24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0"/>
            <p:cNvSpPr/>
            <p:nvPr/>
          </p:nvSpPr>
          <p:spPr>
            <a:xfrm>
              <a:off x="1295787" y="106530"/>
              <a:ext cx="1231165" cy="1230579"/>
            </a:xfrm>
            <a:custGeom>
              <a:avLst/>
              <a:gdLst/>
              <a:ahLst/>
              <a:cxnLst/>
              <a:rect l="l" t="t" r="r" b="b"/>
              <a:pathLst>
                <a:path w="37818" h="37800" extrusionOk="0">
                  <a:moveTo>
                    <a:pt x="261" y="1"/>
                  </a:moveTo>
                  <a:cubicBezTo>
                    <a:pt x="168" y="38"/>
                    <a:pt x="94" y="57"/>
                    <a:pt x="1" y="75"/>
                  </a:cubicBezTo>
                  <a:lnTo>
                    <a:pt x="37725" y="37799"/>
                  </a:lnTo>
                  <a:cubicBezTo>
                    <a:pt x="37762" y="37744"/>
                    <a:pt x="37781" y="37651"/>
                    <a:pt x="37818" y="37576"/>
                  </a:cubicBezTo>
                  <a:lnTo>
                    <a:pt x="26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0"/>
            <p:cNvSpPr/>
            <p:nvPr/>
          </p:nvSpPr>
          <p:spPr>
            <a:xfrm>
              <a:off x="1239467" y="126551"/>
              <a:ext cx="1267496" cy="1266910"/>
            </a:xfrm>
            <a:custGeom>
              <a:avLst/>
              <a:gdLst/>
              <a:ahLst/>
              <a:cxnLst/>
              <a:rect l="l" t="t" r="r" b="b"/>
              <a:pathLst>
                <a:path w="38934" h="38916" extrusionOk="0">
                  <a:moveTo>
                    <a:pt x="242" y="0"/>
                  </a:moveTo>
                  <a:cubicBezTo>
                    <a:pt x="168" y="19"/>
                    <a:pt x="75" y="75"/>
                    <a:pt x="0" y="93"/>
                  </a:cubicBezTo>
                  <a:lnTo>
                    <a:pt x="38841" y="38915"/>
                  </a:lnTo>
                  <a:cubicBezTo>
                    <a:pt x="38878" y="38841"/>
                    <a:pt x="38897" y="38785"/>
                    <a:pt x="38934" y="38710"/>
                  </a:cubicBezTo>
                  <a:lnTo>
                    <a:pt x="24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0"/>
            <p:cNvSpPr/>
            <p:nvPr/>
          </p:nvSpPr>
          <p:spPr>
            <a:xfrm>
              <a:off x="1186142" y="148949"/>
              <a:ext cx="1297805" cy="1299042"/>
            </a:xfrm>
            <a:custGeom>
              <a:avLst/>
              <a:gdLst/>
              <a:ahLst/>
              <a:cxnLst/>
              <a:rect l="l" t="t" r="r" b="b"/>
              <a:pathLst>
                <a:path w="39865" h="39903" extrusionOk="0">
                  <a:moveTo>
                    <a:pt x="224" y="1"/>
                  </a:moveTo>
                  <a:cubicBezTo>
                    <a:pt x="149" y="38"/>
                    <a:pt x="93" y="75"/>
                    <a:pt x="0" y="131"/>
                  </a:cubicBezTo>
                  <a:lnTo>
                    <a:pt x="39772" y="39902"/>
                  </a:lnTo>
                  <a:cubicBezTo>
                    <a:pt x="39790" y="39809"/>
                    <a:pt x="39846" y="39735"/>
                    <a:pt x="39865" y="39679"/>
                  </a:cubicBezTo>
                  <a:lnTo>
                    <a:pt x="2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0"/>
            <p:cNvSpPr/>
            <p:nvPr/>
          </p:nvSpPr>
          <p:spPr>
            <a:xfrm>
              <a:off x="1135258" y="174993"/>
              <a:ext cx="1323849" cy="1323882"/>
            </a:xfrm>
            <a:custGeom>
              <a:avLst/>
              <a:gdLst/>
              <a:ahLst/>
              <a:cxnLst/>
              <a:rect l="l" t="t" r="r" b="b"/>
              <a:pathLst>
                <a:path w="40665" h="40666" extrusionOk="0">
                  <a:moveTo>
                    <a:pt x="205" y="1"/>
                  </a:moveTo>
                  <a:cubicBezTo>
                    <a:pt x="130" y="38"/>
                    <a:pt x="74" y="75"/>
                    <a:pt x="0" y="113"/>
                  </a:cubicBezTo>
                  <a:lnTo>
                    <a:pt x="40553" y="40665"/>
                  </a:lnTo>
                  <a:cubicBezTo>
                    <a:pt x="40572" y="40591"/>
                    <a:pt x="40609" y="40517"/>
                    <a:pt x="40665" y="40461"/>
                  </a:cubicBezTo>
                  <a:lnTo>
                    <a:pt x="20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0"/>
            <p:cNvSpPr/>
            <p:nvPr/>
          </p:nvSpPr>
          <p:spPr>
            <a:xfrm>
              <a:off x="1086165" y="202893"/>
              <a:ext cx="1345075" cy="1344456"/>
            </a:xfrm>
            <a:custGeom>
              <a:avLst/>
              <a:gdLst/>
              <a:ahLst/>
              <a:cxnLst/>
              <a:rect l="l" t="t" r="r" b="b"/>
              <a:pathLst>
                <a:path w="41317" h="41298" extrusionOk="0">
                  <a:moveTo>
                    <a:pt x="205" y="0"/>
                  </a:moveTo>
                  <a:cubicBezTo>
                    <a:pt x="131" y="56"/>
                    <a:pt x="56" y="93"/>
                    <a:pt x="1" y="112"/>
                  </a:cubicBezTo>
                  <a:lnTo>
                    <a:pt x="41168" y="41297"/>
                  </a:lnTo>
                  <a:lnTo>
                    <a:pt x="41316" y="41093"/>
                  </a:lnTo>
                  <a:lnTo>
                    <a:pt x="20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0"/>
            <p:cNvSpPr/>
            <p:nvPr/>
          </p:nvSpPr>
          <p:spPr>
            <a:xfrm>
              <a:off x="1040132" y="233169"/>
              <a:ext cx="1360799" cy="1360832"/>
            </a:xfrm>
            <a:custGeom>
              <a:avLst/>
              <a:gdLst/>
              <a:ahLst/>
              <a:cxnLst/>
              <a:rect l="l" t="t" r="r" b="b"/>
              <a:pathLst>
                <a:path w="41800" h="41801" extrusionOk="0">
                  <a:moveTo>
                    <a:pt x="205" y="1"/>
                  </a:moveTo>
                  <a:cubicBezTo>
                    <a:pt x="130" y="56"/>
                    <a:pt x="56" y="94"/>
                    <a:pt x="0" y="131"/>
                  </a:cubicBezTo>
                  <a:lnTo>
                    <a:pt x="41670" y="41800"/>
                  </a:lnTo>
                  <a:cubicBezTo>
                    <a:pt x="41707" y="41707"/>
                    <a:pt x="41744" y="41651"/>
                    <a:pt x="41800" y="41596"/>
                  </a:cubicBezTo>
                  <a:lnTo>
                    <a:pt x="20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0"/>
            <p:cNvSpPr/>
            <p:nvPr/>
          </p:nvSpPr>
          <p:spPr>
            <a:xfrm>
              <a:off x="995890" y="265268"/>
              <a:ext cx="1372323" cy="1372356"/>
            </a:xfrm>
            <a:custGeom>
              <a:avLst/>
              <a:gdLst/>
              <a:ahLst/>
              <a:cxnLst/>
              <a:rect l="l" t="t" r="r" b="b"/>
              <a:pathLst>
                <a:path w="42154" h="42155" extrusionOk="0">
                  <a:moveTo>
                    <a:pt x="187" y="1"/>
                  </a:moveTo>
                  <a:cubicBezTo>
                    <a:pt x="112" y="38"/>
                    <a:pt x="75" y="94"/>
                    <a:pt x="1" y="131"/>
                  </a:cubicBezTo>
                  <a:lnTo>
                    <a:pt x="42005" y="42154"/>
                  </a:lnTo>
                  <a:cubicBezTo>
                    <a:pt x="42061" y="42080"/>
                    <a:pt x="42098" y="42024"/>
                    <a:pt x="42154" y="41968"/>
                  </a:cubicBezTo>
                  <a:lnTo>
                    <a:pt x="187"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0"/>
            <p:cNvSpPr/>
            <p:nvPr/>
          </p:nvSpPr>
          <p:spPr>
            <a:xfrm>
              <a:off x="954676" y="299809"/>
              <a:ext cx="1379616" cy="1380234"/>
            </a:xfrm>
            <a:custGeom>
              <a:avLst/>
              <a:gdLst/>
              <a:ahLst/>
              <a:cxnLst/>
              <a:rect l="l" t="t" r="r" b="b"/>
              <a:pathLst>
                <a:path w="42378" h="42397" extrusionOk="0">
                  <a:moveTo>
                    <a:pt x="168" y="1"/>
                  </a:moveTo>
                  <a:cubicBezTo>
                    <a:pt x="94" y="57"/>
                    <a:pt x="57" y="94"/>
                    <a:pt x="1" y="168"/>
                  </a:cubicBezTo>
                  <a:lnTo>
                    <a:pt x="42229" y="42396"/>
                  </a:lnTo>
                  <a:cubicBezTo>
                    <a:pt x="42247" y="42322"/>
                    <a:pt x="42303" y="42247"/>
                    <a:pt x="42378" y="42210"/>
                  </a:cubicBezTo>
                  <a:lnTo>
                    <a:pt x="168"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0"/>
            <p:cNvSpPr/>
            <p:nvPr/>
          </p:nvSpPr>
          <p:spPr>
            <a:xfrm>
              <a:off x="914698" y="336791"/>
              <a:ext cx="1382025" cy="1382611"/>
            </a:xfrm>
            <a:custGeom>
              <a:avLst/>
              <a:gdLst/>
              <a:ahLst/>
              <a:cxnLst/>
              <a:rect l="l" t="t" r="r" b="b"/>
              <a:pathLst>
                <a:path w="42452" h="42470" extrusionOk="0">
                  <a:moveTo>
                    <a:pt x="168" y="0"/>
                  </a:moveTo>
                  <a:lnTo>
                    <a:pt x="1" y="168"/>
                  </a:lnTo>
                  <a:lnTo>
                    <a:pt x="42303" y="42470"/>
                  </a:lnTo>
                  <a:cubicBezTo>
                    <a:pt x="42340" y="42395"/>
                    <a:pt x="42415" y="42340"/>
                    <a:pt x="42452" y="42284"/>
                  </a:cubicBezTo>
                  <a:lnTo>
                    <a:pt x="168"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0"/>
            <p:cNvSpPr/>
            <p:nvPr/>
          </p:nvSpPr>
          <p:spPr>
            <a:xfrm>
              <a:off x="877130" y="375564"/>
              <a:ext cx="1381439" cy="1380820"/>
            </a:xfrm>
            <a:custGeom>
              <a:avLst/>
              <a:gdLst/>
              <a:ahLst/>
              <a:cxnLst/>
              <a:rect l="l" t="t" r="r" b="b"/>
              <a:pathLst>
                <a:path w="42434" h="42415" extrusionOk="0">
                  <a:moveTo>
                    <a:pt x="150" y="0"/>
                  </a:moveTo>
                  <a:lnTo>
                    <a:pt x="1" y="168"/>
                  </a:lnTo>
                  <a:lnTo>
                    <a:pt x="42247" y="42414"/>
                  </a:lnTo>
                  <a:cubicBezTo>
                    <a:pt x="42303" y="42358"/>
                    <a:pt x="42359" y="42321"/>
                    <a:pt x="42433" y="42247"/>
                  </a:cubicBezTo>
                  <a:lnTo>
                    <a:pt x="15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0"/>
            <p:cNvSpPr/>
            <p:nvPr/>
          </p:nvSpPr>
          <p:spPr>
            <a:xfrm>
              <a:off x="842003" y="416746"/>
              <a:ext cx="1375351" cy="1374765"/>
            </a:xfrm>
            <a:custGeom>
              <a:avLst/>
              <a:gdLst/>
              <a:ahLst/>
              <a:cxnLst/>
              <a:rect l="l" t="t" r="r" b="b"/>
              <a:pathLst>
                <a:path w="42247" h="42229" extrusionOk="0">
                  <a:moveTo>
                    <a:pt x="149" y="1"/>
                  </a:moveTo>
                  <a:cubicBezTo>
                    <a:pt x="93" y="56"/>
                    <a:pt x="56" y="112"/>
                    <a:pt x="0" y="187"/>
                  </a:cubicBezTo>
                  <a:lnTo>
                    <a:pt x="42061" y="42228"/>
                  </a:lnTo>
                  <a:cubicBezTo>
                    <a:pt x="42117" y="42191"/>
                    <a:pt x="42172" y="42154"/>
                    <a:pt x="42247" y="42098"/>
                  </a:cubicBezTo>
                  <a:lnTo>
                    <a:pt x="149"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0"/>
            <p:cNvSpPr/>
            <p:nvPr/>
          </p:nvSpPr>
          <p:spPr>
            <a:xfrm>
              <a:off x="808666" y="459751"/>
              <a:ext cx="1365682" cy="1365682"/>
            </a:xfrm>
            <a:custGeom>
              <a:avLst/>
              <a:gdLst/>
              <a:ahLst/>
              <a:cxnLst/>
              <a:rect l="l" t="t" r="r" b="b"/>
              <a:pathLst>
                <a:path w="41950" h="41950" extrusionOk="0">
                  <a:moveTo>
                    <a:pt x="150" y="1"/>
                  </a:moveTo>
                  <a:cubicBezTo>
                    <a:pt x="94" y="75"/>
                    <a:pt x="57" y="113"/>
                    <a:pt x="1" y="187"/>
                  </a:cubicBezTo>
                  <a:lnTo>
                    <a:pt x="41763" y="41950"/>
                  </a:lnTo>
                  <a:cubicBezTo>
                    <a:pt x="41801" y="41894"/>
                    <a:pt x="41875" y="41838"/>
                    <a:pt x="41950" y="41801"/>
                  </a:cubicBezTo>
                  <a:lnTo>
                    <a:pt x="150"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0"/>
            <p:cNvSpPr/>
            <p:nvPr/>
          </p:nvSpPr>
          <p:spPr>
            <a:xfrm>
              <a:off x="777186" y="505198"/>
              <a:ext cx="1351716" cy="1351749"/>
            </a:xfrm>
            <a:custGeom>
              <a:avLst/>
              <a:gdLst/>
              <a:ahLst/>
              <a:cxnLst/>
              <a:rect l="l" t="t" r="r" b="b"/>
              <a:pathLst>
                <a:path w="41521" h="41522" extrusionOk="0">
                  <a:moveTo>
                    <a:pt x="130" y="1"/>
                  </a:moveTo>
                  <a:lnTo>
                    <a:pt x="0" y="206"/>
                  </a:lnTo>
                  <a:lnTo>
                    <a:pt x="41316" y="41521"/>
                  </a:lnTo>
                  <a:cubicBezTo>
                    <a:pt x="41372" y="41447"/>
                    <a:pt x="41446" y="41410"/>
                    <a:pt x="41521" y="41354"/>
                  </a:cubicBezTo>
                  <a:lnTo>
                    <a:pt x="130"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0"/>
            <p:cNvSpPr/>
            <p:nvPr/>
          </p:nvSpPr>
          <p:spPr>
            <a:xfrm>
              <a:off x="748700" y="553087"/>
              <a:ext cx="1332346" cy="1331727"/>
            </a:xfrm>
            <a:custGeom>
              <a:avLst/>
              <a:gdLst/>
              <a:ahLst/>
              <a:cxnLst/>
              <a:rect l="l" t="t" r="r" b="b"/>
              <a:pathLst>
                <a:path w="40926" h="40907" extrusionOk="0">
                  <a:moveTo>
                    <a:pt x="131" y="0"/>
                  </a:moveTo>
                  <a:cubicBezTo>
                    <a:pt x="75" y="56"/>
                    <a:pt x="56" y="130"/>
                    <a:pt x="0" y="205"/>
                  </a:cubicBezTo>
                  <a:lnTo>
                    <a:pt x="40721" y="40907"/>
                  </a:lnTo>
                  <a:cubicBezTo>
                    <a:pt x="40795" y="40869"/>
                    <a:pt x="40851" y="40813"/>
                    <a:pt x="40925" y="40795"/>
                  </a:cubicBezTo>
                  <a:lnTo>
                    <a:pt x="13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0"/>
            <p:cNvSpPr/>
            <p:nvPr/>
          </p:nvSpPr>
          <p:spPr>
            <a:xfrm>
              <a:off x="722656" y="602766"/>
              <a:ext cx="1308711" cy="1308092"/>
            </a:xfrm>
            <a:custGeom>
              <a:avLst/>
              <a:gdLst/>
              <a:ahLst/>
              <a:cxnLst/>
              <a:rect l="l" t="t" r="r" b="b"/>
              <a:pathLst>
                <a:path w="40200" h="40181" extrusionOk="0">
                  <a:moveTo>
                    <a:pt x="112" y="0"/>
                  </a:moveTo>
                  <a:cubicBezTo>
                    <a:pt x="56" y="75"/>
                    <a:pt x="37" y="149"/>
                    <a:pt x="0" y="205"/>
                  </a:cubicBezTo>
                  <a:lnTo>
                    <a:pt x="39957" y="40181"/>
                  </a:lnTo>
                  <a:cubicBezTo>
                    <a:pt x="40032" y="40162"/>
                    <a:pt x="40125" y="40125"/>
                    <a:pt x="40199" y="40088"/>
                  </a:cubicBezTo>
                  <a:lnTo>
                    <a:pt x="11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0"/>
            <p:cNvSpPr/>
            <p:nvPr/>
          </p:nvSpPr>
          <p:spPr>
            <a:xfrm>
              <a:off x="699021" y="654854"/>
              <a:ext cx="1279021" cy="1280258"/>
            </a:xfrm>
            <a:custGeom>
              <a:avLst/>
              <a:gdLst/>
              <a:ahLst/>
              <a:cxnLst/>
              <a:rect l="l" t="t" r="r" b="b"/>
              <a:pathLst>
                <a:path w="39288" h="39326" extrusionOk="0">
                  <a:moveTo>
                    <a:pt x="93" y="1"/>
                  </a:moveTo>
                  <a:cubicBezTo>
                    <a:pt x="75" y="75"/>
                    <a:pt x="19" y="168"/>
                    <a:pt x="0" y="243"/>
                  </a:cubicBezTo>
                  <a:lnTo>
                    <a:pt x="39083" y="39325"/>
                  </a:lnTo>
                  <a:cubicBezTo>
                    <a:pt x="39157" y="39307"/>
                    <a:pt x="39213" y="39251"/>
                    <a:pt x="39288" y="39232"/>
                  </a:cubicBezTo>
                  <a:lnTo>
                    <a:pt x="9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0"/>
            <p:cNvSpPr/>
            <p:nvPr/>
          </p:nvSpPr>
          <p:spPr>
            <a:xfrm>
              <a:off x="677209" y="710588"/>
              <a:ext cx="1245717" cy="1245099"/>
            </a:xfrm>
            <a:custGeom>
              <a:avLst/>
              <a:gdLst/>
              <a:ahLst/>
              <a:cxnLst/>
              <a:rect l="l" t="t" r="r" b="b"/>
              <a:pathLst>
                <a:path w="38265" h="38246" extrusionOk="0">
                  <a:moveTo>
                    <a:pt x="93" y="1"/>
                  </a:moveTo>
                  <a:cubicBezTo>
                    <a:pt x="56" y="57"/>
                    <a:pt x="37" y="150"/>
                    <a:pt x="0" y="224"/>
                  </a:cubicBezTo>
                  <a:lnTo>
                    <a:pt x="38003" y="38246"/>
                  </a:lnTo>
                  <a:cubicBezTo>
                    <a:pt x="38097" y="38246"/>
                    <a:pt x="38190" y="38190"/>
                    <a:pt x="38264" y="38172"/>
                  </a:cubicBezTo>
                  <a:lnTo>
                    <a:pt x="9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0"/>
            <p:cNvSpPr/>
            <p:nvPr/>
          </p:nvSpPr>
          <p:spPr>
            <a:xfrm>
              <a:off x="659630" y="768764"/>
              <a:ext cx="1205707" cy="1205707"/>
            </a:xfrm>
            <a:custGeom>
              <a:avLst/>
              <a:gdLst/>
              <a:ahLst/>
              <a:cxnLst/>
              <a:rect l="l" t="t" r="r" b="b"/>
              <a:pathLst>
                <a:path w="37036" h="37036" extrusionOk="0">
                  <a:moveTo>
                    <a:pt x="75" y="0"/>
                  </a:moveTo>
                  <a:cubicBezTo>
                    <a:pt x="38" y="94"/>
                    <a:pt x="19" y="168"/>
                    <a:pt x="1" y="261"/>
                  </a:cubicBezTo>
                  <a:lnTo>
                    <a:pt x="36775" y="37036"/>
                  </a:lnTo>
                  <a:cubicBezTo>
                    <a:pt x="36850" y="37017"/>
                    <a:pt x="36943" y="36980"/>
                    <a:pt x="37036" y="36961"/>
                  </a:cubicBezTo>
                  <a:lnTo>
                    <a:pt x="7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0"/>
            <p:cNvSpPr/>
            <p:nvPr/>
          </p:nvSpPr>
          <p:spPr>
            <a:xfrm>
              <a:off x="644492" y="829967"/>
              <a:ext cx="1158470" cy="1159056"/>
            </a:xfrm>
            <a:custGeom>
              <a:avLst/>
              <a:gdLst/>
              <a:ahLst/>
              <a:cxnLst/>
              <a:rect l="l" t="t" r="r" b="b"/>
              <a:pathLst>
                <a:path w="35585" h="35603" extrusionOk="0">
                  <a:moveTo>
                    <a:pt x="75" y="0"/>
                  </a:moveTo>
                  <a:lnTo>
                    <a:pt x="0" y="279"/>
                  </a:lnTo>
                  <a:lnTo>
                    <a:pt x="35342" y="35603"/>
                  </a:lnTo>
                  <a:cubicBezTo>
                    <a:pt x="35417" y="35603"/>
                    <a:pt x="35528" y="35565"/>
                    <a:pt x="35584" y="35547"/>
                  </a:cubicBezTo>
                  <a:lnTo>
                    <a:pt x="7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0"/>
            <p:cNvSpPr/>
            <p:nvPr/>
          </p:nvSpPr>
          <p:spPr>
            <a:xfrm>
              <a:off x="632967" y="895402"/>
              <a:ext cx="1105763" cy="1103907"/>
            </a:xfrm>
            <a:custGeom>
              <a:avLst/>
              <a:gdLst/>
              <a:ahLst/>
              <a:cxnLst/>
              <a:rect l="l" t="t" r="r" b="b"/>
              <a:pathLst>
                <a:path w="33966" h="33909" extrusionOk="0">
                  <a:moveTo>
                    <a:pt x="56" y="0"/>
                  </a:moveTo>
                  <a:cubicBezTo>
                    <a:pt x="19" y="93"/>
                    <a:pt x="19" y="186"/>
                    <a:pt x="1" y="279"/>
                  </a:cubicBezTo>
                  <a:lnTo>
                    <a:pt x="33649" y="33909"/>
                  </a:lnTo>
                  <a:cubicBezTo>
                    <a:pt x="33761" y="33909"/>
                    <a:pt x="33854" y="33909"/>
                    <a:pt x="33965" y="33890"/>
                  </a:cubicBezTo>
                  <a:lnTo>
                    <a:pt x="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0"/>
            <p:cNvSpPr/>
            <p:nvPr/>
          </p:nvSpPr>
          <p:spPr>
            <a:xfrm>
              <a:off x="626293" y="963866"/>
              <a:ext cx="1042769" cy="1042672"/>
            </a:xfrm>
            <a:custGeom>
              <a:avLst/>
              <a:gdLst/>
              <a:ahLst/>
              <a:cxnLst/>
              <a:rect l="l" t="t" r="r" b="b"/>
              <a:pathLst>
                <a:path w="32031" h="32028" extrusionOk="0">
                  <a:moveTo>
                    <a:pt x="20" y="0"/>
                  </a:moveTo>
                  <a:cubicBezTo>
                    <a:pt x="20" y="93"/>
                    <a:pt x="1" y="223"/>
                    <a:pt x="1" y="317"/>
                  </a:cubicBezTo>
                  <a:lnTo>
                    <a:pt x="31714" y="32011"/>
                  </a:lnTo>
                  <a:cubicBezTo>
                    <a:pt x="31751" y="32023"/>
                    <a:pt x="31788" y="32027"/>
                    <a:pt x="31825" y="32027"/>
                  </a:cubicBezTo>
                  <a:cubicBezTo>
                    <a:pt x="31898" y="32027"/>
                    <a:pt x="31968" y="32011"/>
                    <a:pt x="32030" y="32011"/>
                  </a:cubicBezTo>
                  <a:lnTo>
                    <a:pt x="2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0"/>
            <p:cNvSpPr/>
            <p:nvPr/>
          </p:nvSpPr>
          <p:spPr>
            <a:xfrm>
              <a:off x="624503" y="1038384"/>
              <a:ext cx="970627" cy="970041"/>
            </a:xfrm>
            <a:custGeom>
              <a:avLst/>
              <a:gdLst/>
              <a:ahLst/>
              <a:cxnLst/>
              <a:rect l="l" t="t" r="r" b="b"/>
              <a:pathLst>
                <a:path w="29815" h="29797" extrusionOk="0">
                  <a:moveTo>
                    <a:pt x="0" y="0"/>
                  </a:moveTo>
                  <a:lnTo>
                    <a:pt x="0" y="317"/>
                  </a:lnTo>
                  <a:lnTo>
                    <a:pt x="29480" y="29796"/>
                  </a:lnTo>
                  <a:lnTo>
                    <a:pt x="29815" y="29796"/>
                  </a:lnTo>
                  <a:lnTo>
                    <a:pt x="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0"/>
            <p:cNvSpPr/>
            <p:nvPr/>
          </p:nvSpPr>
          <p:spPr>
            <a:xfrm>
              <a:off x="628116" y="1118339"/>
              <a:ext cx="886440" cy="886440"/>
            </a:xfrm>
            <a:custGeom>
              <a:avLst/>
              <a:gdLst/>
              <a:ahLst/>
              <a:cxnLst/>
              <a:rect l="l" t="t" r="r" b="b"/>
              <a:pathLst>
                <a:path w="27229" h="27229" extrusionOk="0">
                  <a:moveTo>
                    <a:pt x="1" y="1"/>
                  </a:moveTo>
                  <a:lnTo>
                    <a:pt x="1" y="1"/>
                  </a:lnTo>
                  <a:cubicBezTo>
                    <a:pt x="19" y="150"/>
                    <a:pt x="38" y="261"/>
                    <a:pt x="38" y="373"/>
                  </a:cubicBezTo>
                  <a:lnTo>
                    <a:pt x="26856" y="27210"/>
                  </a:lnTo>
                  <a:cubicBezTo>
                    <a:pt x="26968" y="27228"/>
                    <a:pt x="27079" y="27228"/>
                    <a:pt x="27228" y="27228"/>
                  </a:cubicBezTo>
                  <a:lnTo>
                    <a:pt x="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0"/>
            <p:cNvSpPr/>
            <p:nvPr/>
          </p:nvSpPr>
          <p:spPr>
            <a:xfrm>
              <a:off x="639641" y="1207410"/>
              <a:ext cx="786464" cy="785845"/>
            </a:xfrm>
            <a:custGeom>
              <a:avLst/>
              <a:gdLst/>
              <a:ahLst/>
              <a:cxnLst/>
              <a:rect l="l" t="t" r="r" b="b"/>
              <a:pathLst>
                <a:path w="24158" h="24139" extrusionOk="0">
                  <a:moveTo>
                    <a:pt x="0" y="1"/>
                  </a:moveTo>
                  <a:lnTo>
                    <a:pt x="0" y="1"/>
                  </a:lnTo>
                  <a:cubicBezTo>
                    <a:pt x="38" y="131"/>
                    <a:pt x="56" y="280"/>
                    <a:pt x="75" y="392"/>
                  </a:cubicBezTo>
                  <a:lnTo>
                    <a:pt x="23766" y="24064"/>
                  </a:lnTo>
                  <a:cubicBezTo>
                    <a:pt x="23897" y="24102"/>
                    <a:pt x="24046" y="24120"/>
                    <a:pt x="24157" y="24139"/>
                  </a:cubicBezTo>
                  <a:lnTo>
                    <a:pt x="0"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0"/>
            <p:cNvSpPr/>
            <p:nvPr/>
          </p:nvSpPr>
          <p:spPr>
            <a:xfrm>
              <a:off x="663276" y="1306767"/>
              <a:ext cx="662852" cy="662885"/>
            </a:xfrm>
            <a:custGeom>
              <a:avLst/>
              <a:gdLst/>
              <a:ahLst/>
              <a:cxnLst/>
              <a:rect l="l" t="t" r="r" b="b"/>
              <a:pathLst>
                <a:path w="20361" h="20362" extrusionOk="0">
                  <a:moveTo>
                    <a:pt x="0" y="1"/>
                  </a:moveTo>
                  <a:lnTo>
                    <a:pt x="0" y="1"/>
                  </a:lnTo>
                  <a:cubicBezTo>
                    <a:pt x="56" y="168"/>
                    <a:pt x="93" y="336"/>
                    <a:pt x="130" y="466"/>
                  </a:cubicBezTo>
                  <a:lnTo>
                    <a:pt x="19895" y="20231"/>
                  </a:lnTo>
                  <a:cubicBezTo>
                    <a:pt x="20063" y="20268"/>
                    <a:pt x="20193" y="20324"/>
                    <a:pt x="20360" y="20361"/>
                  </a:cubicBezTo>
                  <a:lnTo>
                    <a:pt x="0"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0"/>
            <p:cNvSpPr/>
            <p:nvPr/>
          </p:nvSpPr>
          <p:spPr>
            <a:xfrm>
              <a:off x="706899" y="1427970"/>
              <a:ext cx="498645" cy="498645"/>
            </a:xfrm>
            <a:custGeom>
              <a:avLst/>
              <a:gdLst/>
              <a:ahLst/>
              <a:cxnLst/>
              <a:rect l="l" t="t" r="r" b="b"/>
              <a:pathLst>
                <a:path w="15317" h="15317" extrusionOk="0">
                  <a:moveTo>
                    <a:pt x="0" y="0"/>
                  </a:moveTo>
                  <a:lnTo>
                    <a:pt x="0" y="0"/>
                  </a:lnTo>
                  <a:cubicBezTo>
                    <a:pt x="112" y="205"/>
                    <a:pt x="186" y="409"/>
                    <a:pt x="298" y="614"/>
                  </a:cubicBezTo>
                  <a:lnTo>
                    <a:pt x="14721" y="15038"/>
                  </a:lnTo>
                  <a:cubicBezTo>
                    <a:pt x="14926" y="15131"/>
                    <a:pt x="15112" y="15224"/>
                    <a:pt x="15317" y="15317"/>
                  </a:cubicBezTo>
                  <a:lnTo>
                    <a:pt x="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0"/>
            <p:cNvSpPr/>
            <p:nvPr/>
          </p:nvSpPr>
          <p:spPr>
            <a:xfrm>
              <a:off x="811694" y="1609106"/>
              <a:ext cx="211510" cy="211477"/>
            </a:xfrm>
            <a:custGeom>
              <a:avLst/>
              <a:gdLst/>
              <a:ahLst/>
              <a:cxnLst/>
              <a:rect l="l" t="t" r="r" b="b"/>
              <a:pathLst>
                <a:path w="6497" h="6496" extrusionOk="0">
                  <a:moveTo>
                    <a:pt x="1" y="1"/>
                  </a:moveTo>
                  <a:cubicBezTo>
                    <a:pt x="392" y="540"/>
                    <a:pt x="801" y="1061"/>
                    <a:pt x="1211" y="1545"/>
                  </a:cubicBezTo>
                  <a:lnTo>
                    <a:pt x="4989" y="5305"/>
                  </a:lnTo>
                  <a:cubicBezTo>
                    <a:pt x="5472" y="5733"/>
                    <a:pt x="5975" y="6124"/>
                    <a:pt x="6496" y="6496"/>
                  </a:cubicBezTo>
                  <a:lnTo>
                    <a:pt x="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6" name="Google Shape;1716;p60"/>
          <p:cNvSpPr/>
          <p:nvPr/>
        </p:nvSpPr>
        <p:spPr>
          <a:xfrm>
            <a:off x="-208700" y="4547306"/>
            <a:ext cx="9561417" cy="1192382"/>
          </a:xfrm>
          <a:custGeom>
            <a:avLst/>
            <a:gdLst/>
            <a:ahLst/>
            <a:cxnLst/>
            <a:rect l="l" t="t" r="r" b="b"/>
            <a:pathLst>
              <a:path w="164916" h="54335" extrusionOk="0">
                <a:moveTo>
                  <a:pt x="37882" y="1"/>
                </a:moveTo>
                <a:cubicBezTo>
                  <a:pt x="35111" y="1"/>
                  <a:pt x="32343" y="342"/>
                  <a:pt x="29655" y="963"/>
                </a:cubicBezTo>
                <a:cubicBezTo>
                  <a:pt x="25219" y="1997"/>
                  <a:pt x="20816" y="3498"/>
                  <a:pt x="16913" y="5900"/>
                </a:cubicBezTo>
                <a:cubicBezTo>
                  <a:pt x="16513" y="6134"/>
                  <a:pt x="16079" y="6434"/>
                  <a:pt x="15679" y="6667"/>
                </a:cubicBezTo>
                <a:cubicBezTo>
                  <a:pt x="12376" y="8802"/>
                  <a:pt x="9508" y="11471"/>
                  <a:pt x="6505" y="13939"/>
                </a:cubicBezTo>
                <a:cubicBezTo>
                  <a:pt x="1" y="19276"/>
                  <a:pt x="4771" y="48697"/>
                  <a:pt x="6105" y="48797"/>
                </a:cubicBezTo>
                <a:cubicBezTo>
                  <a:pt x="8868" y="48982"/>
                  <a:pt x="11654" y="49062"/>
                  <a:pt x="14458" y="49062"/>
                </a:cubicBezTo>
                <a:cubicBezTo>
                  <a:pt x="33634" y="49062"/>
                  <a:pt x="53616" y="45301"/>
                  <a:pt x="72686" y="45301"/>
                </a:cubicBezTo>
                <a:cubicBezTo>
                  <a:pt x="74047" y="45301"/>
                  <a:pt x="75404" y="45321"/>
                  <a:pt x="76756" y="45362"/>
                </a:cubicBezTo>
                <a:cubicBezTo>
                  <a:pt x="80492" y="45462"/>
                  <a:pt x="80959" y="54201"/>
                  <a:pt x="84728" y="54335"/>
                </a:cubicBezTo>
                <a:lnTo>
                  <a:pt x="106777" y="45929"/>
                </a:lnTo>
                <a:cubicBezTo>
                  <a:pt x="106777" y="45929"/>
                  <a:pt x="144304" y="52200"/>
                  <a:pt x="159648" y="52667"/>
                </a:cubicBezTo>
                <a:cubicBezTo>
                  <a:pt x="159663" y="52667"/>
                  <a:pt x="159679" y="52668"/>
                  <a:pt x="159694" y="52668"/>
                </a:cubicBezTo>
                <a:cubicBezTo>
                  <a:pt x="164190" y="52668"/>
                  <a:pt x="164915" y="28148"/>
                  <a:pt x="163951" y="27649"/>
                </a:cubicBezTo>
                <a:cubicBezTo>
                  <a:pt x="154077" y="22746"/>
                  <a:pt x="143770" y="18643"/>
                  <a:pt x="133162" y="15440"/>
                </a:cubicBezTo>
                <a:cubicBezTo>
                  <a:pt x="129579" y="14340"/>
                  <a:pt x="125839" y="13337"/>
                  <a:pt x="122122" y="13337"/>
                </a:cubicBezTo>
                <a:cubicBezTo>
                  <a:pt x="120995" y="13337"/>
                  <a:pt x="119870" y="13429"/>
                  <a:pt x="118752" y="13639"/>
                </a:cubicBezTo>
                <a:cubicBezTo>
                  <a:pt x="115450" y="14273"/>
                  <a:pt x="112414" y="15907"/>
                  <a:pt x="109412" y="17475"/>
                </a:cubicBezTo>
                <a:cubicBezTo>
                  <a:pt x="105443" y="19610"/>
                  <a:pt x="101540" y="21678"/>
                  <a:pt x="97570" y="23813"/>
                </a:cubicBezTo>
                <a:cubicBezTo>
                  <a:pt x="95436" y="24947"/>
                  <a:pt x="93201" y="26115"/>
                  <a:pt x="90766" y="26115"/>
                </a:cubicBezTo>
                <a:cubicBezTo>
                  <a:pt x="89398" y="26115"/>
                  <a:pt x="88030" y="25748"/>
                  <a:pt x="86729" y="25281"/>
                </a:cubicBezTo>
                <a:cubicBezTo>
                  <a:pt x="71285" y="19810"/>
                  <a:pt x="60677" y="4266"/>
                  <a:pt x="44699" y="730"/>
                </a:cubicBezTo>
                <a:cubicBezTo>
                  <a:pt x="42453" y="232"/>
                  <a:pt x="40167" y="1"/>
                  <a:pt x="37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0"/>
          <p:cNvSpPr/>
          <p:nvPr/>
        </p:nvSpPr>
        <p:spPr>
          <a:xfrm>
            <a:off x="-2036628" y="-285575"/>
            <a:ext cx="7249889" cy="2126655"/>
          </a:xfrm>
          <a:custGeom>
            <a:avLst/>
            <a:gdLst/>
            <a:ahLst/>
            <a:cxnLst/>
            <a:rect l="l" t="t" r="r" b="b"/>
            <a:pathLst>
              <a:path w="109358" h="65325" extrusionOk="0">
                <a:moveTo>
                  <a:pt x="0" y="50845"/>
                </a:moveTo>
                <a:cubicBezTo>
                  <a:pt x="0" y="50845"/>
                  <a:pt x="12451" y="65325"/>
                  <a:pt x="29331" y="56615"/>
                </a:cubicBezTo>
                <a:cubicBezTo>
                  <a:pt x="41893" y="50157"/>
                  <a:pt x="34579" y="33761"/>
                  <a:pt x="41204" y="20845"/>
                </a:cubicBezTo>
                <a:cubicBezTo>
                  <a:pt x="47830" y="7929"/>
                  <a:pt x="63426" y="10795"/>
                  <a:pt x="72601" y="22241"/>
                </a:cubicBezTo>
                <a:cubicBezTo>
                  <a:pt x="83767" y="36180"/>
                  <a:pt x="109357" y="29480"/>
                  <a:pt x="108892" y="1"/>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0"/>
          <p:cNvSpPr/>
          <p:nvPr/>
        </p:nvSpPr>
        <p:spPr>
          <a:xfrm flipH="1">
            <a:off x="1407084" y="2015801"/>
            <a:ext cx="880675" cy="222875"/>
          </a:xfrm>
          <a:custGeom>
            <a:avLst/>
            <a:gdLst/>
            <a:ahLst/>
            <a:cxnLst/>
            <a:rect l="l" t="t" r="r" b="b"/>
            <a:pathLst>
              <a:path w="35227" h="8915" extrusionOk="0">
                <a:moveTo>
                  <a:pt x="18723" y="1"/>
                </a:moveTo>
                <a:cubicBezTo>
                  <a:pt x="17652" y="1"/>
                  <a:pt x="16620" y="579"/>
                  <a:pt x="15783" y="1297"/>
                </a:cubicBezTo>
                <a:cubicBezTo>
                  <a:pt x="14916" y="2036"/>
                  <a:pt x="14208" y="3000"/>
                  <a:pt x="13469" y="3932"/>
                </a:cubicBezTo>
                <a:cubicBezTo>
                  <a:pt x="13180" y="4286"/>
                  <a:pt x="12826" y="4672"/>
                  <a:pt x="12376" y="4768"/>
                </a:cubicBezTo>
                <a:cubicBezTo>
                  <a:pt x="12262" y="4797"/>
                  <a:pt x="12149" y="4809"/>
                  <a:pt x="12035" y="4809"/>
                </a:cubicBezTo>
                <a:cubicBezTo>
                  <a:pt x="11506" y="4809"/>
                  <a:pt x="10977" y="4541"/>
                  <a:pt x="10447" y="4382"/>
                </a:cubicBezTo>
                <a:cubicBezTo>
                  <a:pt x="10049" y="4240"/>
                  <a:pt x="9620" y="4171"/>
                  <a:pt x="9193" y="4171"/>
                </a:cubicBezTo>
                <a:cubicBezTo>
                  <a:pt x="7793" y="4171"/>
                  <a:pt x="6403" y="4910"/>
                  <a:pt x="6108" y="6215"/>
                </a:cubicBezTo>
                <a:cubicBezTo>
                  <a:pt x="5650" y="6066"/>
                  <a:pt x="5158" y="5996"/>
                  <a:pt x="4659" y="5996"/>
                </a:cubicBezTo>
                <a:cubicBezTo>
                  <a:pt x="2671" y="5996"/>
                  <a:pt x="566" y="7116"/>
                  <a:pt x="0" y="8915"/>
                </a:cubicBezTo>
                <a:lnTo>
                  <a:pt x="34909" y="8915"/>
                </a:lnTo>
                <a:cubicBezTo>
                  <a:pt x="35226" y="7446"/>
                  <a:pt x="33788" y="5926"/>
                  <a:pt x="32330" y="5926"/>
                </a:cubicBezTo>
                <a:cubicBezTo>
                  <a:pt x="32160" y="5926"/>
                  <a:pt x="31991" y="5946"/>
                  <a:pt x="31823" y="5990"/>
                </a:cubicBezTo>
                <a:cubicBezTo>
                  <a:pt x="30910" y="6210"/>
                  <a:pt x="30119" y="6987"/>
                  <a:pt x="29180" y="6987"/>
                </a:cubicBezTo>
                <a:cubicBezTo>
                  <a:pt x="29161" y="6987"/>
                  <a:pt x="29142" y="6987"/>
                  <a:pt x="29123" y="6986"/>
                </a:cubicBezTo>
                <a:cubicBezTo>
                  <a:pt x="28513" y="6986"/>
                  <a:pt x="27998" y="6665"/>
                  <a:pt x="27516" y="6343"/>
                </a:cubicBezTo>
                <a:cubicBezTo>
                  <a:pt x="26070" y="5411"/>
                  <a:pt x="24752" y="4350"/>
                  <a:pt x="23595" y="3129"/>
                </a:cubicBezTo>
                <a:cubicBezTo>
                  <a:pt x="22244" y="1779"/>
                  <a:pt x="20862" y="75"/>
                  <a:pt x="18966" y="11"/>
                </a:cubicBezTo>
                <a:cubicBezTo>
                  <a:pt x="18885" y="4"/>
                  <a:pt x="18804" y="1"/>
                  <a:pt x="18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0"/>
          <p:cNvSpPr/>
          <p:nvPr/>
        </p:nvSpPr>
        <p:spPr>
          <a:xfrm flipH="1">
            <a:off x="-726130" y="2868500"/>
            <a:ext cx="2034905" cy="307210"/>
          </a:xfrm>
          <a:custGeom>
            <a:avLst/>
            <a:gdLst/>
            <a:ahLst/>
            <a:cxnLst/>
            <a:rect l="l" t="t" r="r" b="b"/>
            <a:pathLst>
              <a:path w="64708" h="12400" extrusionOk="0">
                <a:moveTo>
                  <a:pt x="24594" y="0"/>
                </a:moveTo>
                <a:cubicBezTo>
                  <a:pt x="23235" y="0"/>
                  <a:pt x="21887" y="428"/>
                  <a:pt x="20605" y="989"/>
                </a:cubicBezTo>
                <a:cubicBezTo>
                  <a:pt x="18645" y="1824"/>
                  <a:pt x="16844" y="2949"/>
                  <a:pt x="15205" y="4299"/>
                </a:cubicBezTo>
                <a:cubicBezTo>
                  <a:pt x="14176" y="5135"/>
                  <a:pt x="13212" y="6067"/>
                  <a:pt x="12730" y="7257"/>
                </a:cubicBezTo>
                <a:cubicBezTo>
                  <a:pt x="12537" y="7771"/>
                  <a:pt x="12409" y="8350"/>
                  <a:pt x="12087" y="8800"/>
                </a:cubicBezTo>
                <a:cubicBezTo>
                  <a:pt x="11639" y="9373"/>
                  <a:pt x="10932" y="9607"/>
                  <a:pt x="10187" y="9607"/>
                </a:cubicBezTo>
                <a:cubicBezTo>
                  <a:pt x="9596" y="9607"/>
                  <a:pt x="8981" y="9459"/>
                  <a:pt x="8455" y="9218"/>
                </a:cubicBezTo>
                <a:cubicBezTo>
                  <a:pt x="7233" y="8703"/>
                  <a:pt x="6140" y="7835"/>
                  <a:pt x="4822" y="7610"/>
                </a:cubicBezTo>
                <a:cubicBezTo>
                  <a:pt x="4585" y="7572"/>
                  <a:pt x="4360" y="7554"/>
                  <a:pt x="4146" y="7554"/>
                </a:cubicBezTo>
                <a:cubicBezTo>
                  <a:pt x="1627" y="7554"/>
                  <a:pt x="623" y="10044"/>
                  <a:pt x="1" y="12207"/>
                </a:cubicBezTo>
                <a:lnTo>
                  <a:pt x="62393" y="12207"/>
                </a:lnTo>
                <a:cubicBezTo>
                  <a:pt x="63165" y="12207"/>
                  <a:pt x="63968" y="12207"/>
                  <a:pt x="64708" y="12400"/>
                </a:cubicBezTo>
                <a:cubicBezTo>
                  <a:pt x="63185" y="11258"/>
                  <a:pt x="61529" y="10116"/>
                  <a:pt x="59715" y="10116"/>
                </a:cubicBezTo>
                <a:cubicBezTo>
                  <a:pt x="59538" y="10116"/>
                  <a:pt x="59359" y="10127"/>
                  <a:pt x="59179" y="10150"/>
                </a:cubicBezTo>
                <a:cubicBezTo>
                  <a:pt x="58452" y="10233"/>
                  <a:pt x="57684" y="10517"/>
                  <a:pt x="56981" y="10517"/>
                </a:cubicBezTo>
                <a:cubicBezTo>
                  <a:pt x="56596" y="10517"/>
                  <a:pt x="56230" y="10432"/>
                  <a:pt x="55900" y="10182"/>
                </a:cubicBezTo>
                <a:cubicBezTo>
                  <a:pt x="55611" y="9957"/>
                  <a:pt x="55418" y="9635"/>
                  <a:pt x="55161" y="9314"/>
                </a:cubicBezTo>
                <a:cubicBezTo>
                  <a:pt x="54073" y="7898"/>
                  <a:pt x="52190" y="7417"/>
                  <a:pt x="50325" y="7417"/>
                </a:cubicBezTo>
                <a:cubicBezTo>
                  <a:pt x="49820" y="7417"/>
                  <a:pt x="49315" y="7452"/>
                  <a:pt x="48828" y="7514"/>
                </a:cubicBezTo>
                <a:cubicBezTo>
                  <a:pt x="46771" y="7739"/>
                  <a:pt x="44810" y="8253"/>
                  <a:pt x="42946" y="9057"/>
                </a:cubicBezTo>
                <a:cubicBezTo>
                  <a:pt x="41789" y="9603"/>
                  <a:pt x="40631" y="10182"/>
                  <a:pt x="39346" y="10310"/>
                </a:cubicBezTo>
                <a:cubicBezTo>
                  <a:pt x="39203" y="10323"/>
                  <a:pt x="39062" y="10329"/>
                  <a:pt x="38922" y="10329"/>
                </a:cubicBezTo>
                <a:cubicBezTo>
                  <a:pt x="36128" y="10329"/>
                  <a:pt x="33859" y="7945"/>
                  <a:pt x="32145" y="5649"/>
                </a:cubicBezTo>
                <a:cubicBezTo>
                  <a:pt x="30377" y="3239"/>
                  <a:pt x="28416" y="539"/>
                  <a:pt x="25427" y="56"/>
                </a:cubicBezTo>
                <a:cubicBezTo>
                  <a:pt x="25149" y="18"/>
                  <a:pt x="24871" y="0"/>
                  <a:pt x="24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0"/>
          <p:cNvSpPr txBox="1">
            <a:spLocks noGrp="1"/>
          </p:cNvSpPr>
          <p:nvPr>
            <p:ph type="title"/>
          </p:nvPr>
        </p:nvSpPr>
        <p:spPr>
          <a:xfrm>
            <a:off x="522000" y="117517"/>
            <a:ext cx="8100000" cy="40714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2000" dirty="0"/>
              <a:t>Model Evaluation </a:t>
            </a:r>
            <a:endParaRPr sz="2000" dirty="0"/>
          </a:p>
        </p:txBody>
      </p:sp>
      <p:pic>
        <p:nvPicPr>
          <p:cNvPr id="17" name="Picture 16">
            <a:extLst>
              <a:ext uri="{FF2B5EF4-FFF2-40B4-BE49-F238E27FC236}">
                <a16:creationId xmlns:a16="http://schemas.microsoft.com/office/drawing/2014/main" id="{29CD063C-A9F1-2D25-E676-483A9D9557E0}"/>
              </a:ext>
            </a:extLst>
          </p:cNvPr>
          <p:cNvPicPr>
            <a:picLocks noChangeAspect="1"/>
          </p:cNvPicPr>
          <p:nvPr/>
        </p:nvPicPr>
        <p:blipFill>
          <a:blip r:embed="rId3"/>
          <a:stretch>
            <a:fillRect/>
          </a:stretch>
        </p:blipFill>
        <p:spPr>
          <a:xfrm>
            <a:off x="4520756" y="629338"/>
            <a:ext cx="3930032" cy="1654465"/>
          </a:xfrm>
          <a:prstGeom prst="rect">
            <a:avLst/>
          </a:prstGeom>
        </p:spPr>
      </p:pic>
      <p:pic>
        <p:nvPicPr>
          <p:cNvPr id="19" name="Picture 18">
            <a:extLst>
              <a:ext uri="{FF2B5EF4-FFF2-40B4-BE49-F238E27FC236}">
                <a16:creationId xmlns:a16="http://schemas.microsoft.com/office/drawing/2014/main" id="{AE46A7E7-DF77-A987-9908-8A92A993D054}"/>
              </a:ext>
            </a:extLst>
          </p:cNvPr>
          <p:cNvPicPr>
            <a:picLocks noChangeAspect="1"/>
          </p:cNvPicPr>
          <p:nvPr/>
        </p:nvPicPr>
        <p:blipFill>
          <a:blip r:embed="rId4"/>
          <a:stretch>
            <a:fillRect/>
          </a:stretch>
        </p:blipFill>
        <p:spPr>
          <a:xfrm>
            <a:off x="196534" y="2364305"/>
            <a:ext cx="3919384" cy="1661214"/>
          </a:xfrm>
          <a:prstGeom prst="rect">
            <a:avLst/>
          </a:prstGeom>
        </p:spPr>
      </p:pic>
      <p:pic>
        <p:nvPicPr>
          <p:cNvPr id="21" name="Picture 20">
            <a:extLst>
              <a:ext uri="{FF2B5EF4-FFF2-40B4-BE49-F238E27FC236}">
                <a16:creationId xmlns:a16="http://schemas.microsoft.com/office/drawing/2014/main" id="{F581D4BB-3DB8-4D1F-0AA9-FD74B4A2D633}"/>
              </a:ext>
            </a:extLst>
          </p:cNvPr>
          <p:cNvPicPr>
            <a:picLocks noChangeAspect="1"/>
          </p:cNvPicPr>
          <p:nvPr/>
        </p:nvPicPr>
        <p:blipFill>
          <a:blip r:embed="rId5"/>
          <a:stretch>
            <a:fillRect/>
          </a:stretch>
        </p:blipFill>
        <p:spPr>
          <a:xfrm>
            <a:off x="4499054" y="2394501"/>
            <a:ext cx="3927697" cy="1663590"/>
          </a:xfrm>
          <a:prstGeom prst="rect">
            <a:avLst/>
          </a:prstGeom>
        </p:spPr>
      </p:pic>
      <p:sp>
        <p:nvSpPr>
          <p:cNvPr id="22" name="TextBox 21">
            <a:extLst>
              <a:ext uri="{FF2B5EF4-FFF2-40B4-BE49-F238E27FC236}">
                <a16:creationId xmlns:a16="http://schemas.microsoft.com/office/drawing/2014/main" id="{DE86B20E-FAAF-8B2E-E6F3-C8AE580F0444}"/>
              </a:ext>
            </a:extLst>
          </p:cNvPr>
          <p:cNvSpPr txBox="1"/>
          <p:nvPr/>
        </p:nvSpPr>
        <p:spPr>
          <a:xfrm>
            <a:off x="465708" y="4201792"/>
            <a:ext cx="8212583" cy="830997"/>
          </a:xfrm>
          <a:prstGeom prst="rect">
            <a:avLst/>
          </a:prstGeom>
          <a:noFill/>
        </p:spPr>
        <p:txBody>
          <a:bodyPr wrap="square" rtlCol="0">
            <a:spAutoFit/>
          </a:bodyPr>
          <a:lstStyle/>
          <a:p>
            <a:r>
              <a:rPr lang="en-US" sz="1200" dirty="0"/>
              <a:t>The SARIMAX combinations performed quite well with an RMSE of 172.26219860399596 on an unseen test set.</a:t>
            </a:r>
          </a:p>
          <a:p>
            <a:endParaRPr lang="en-US" sz="1200" dirty="0"/>
          </a:p>
          <a:p>
            <a:r>
              <a:rPr lang="en-US" sz="1200" dirty="0"/>
              <a:t>We see that we minimized the issue of autocorrelation in the residuals and we can proceed with the final part of this time series forecasting task. Basically, we did a trade-off for low autocorrelation in the residuals for RMSE score.</a:t>
            </a:r>
            <a:endParaRPr lang="en-SG" sz="1200" dirty="0"/>
          </a:p>
        </p:txBody>
      </p:sp>
      <p:pic>
        <p:nvPicPr>
          <p:cNvPr id="3" name="Picture 2">
            <a:extLst>
              <a:ext uri="{FF2B5EF4-FFF2-40B4-BE49-F238E27FC236}">
                <a16:creationId xmlns:a16="http://schemas.microsoft.com/office/drawing/2014/main" id="{96A21642-9FC0-285D-3A31-76826816CB64}"/>
              </a:ext>
            </a:extLst>
          </p:cNvPr>
          <p:cNvPicPr>
            <a:picLocks noChangeAspect="1"/>
          </p:cNvPicPr>
          <p:nvPr/>
        </p:nvPicPr>
        <p:blipFill>
          <a:blip r:embed="rId6"/>
          <a:stretch>
            <a:fillRect/>
          </a:stretch>
        </p:blipFill>
        <p:spPr>
          <a:xfrm>
            <a:off x="208915" y="628733"/>
            <a:ext cx="3913851" cy="1664666"/>
          </a:xfrm>
          <a:prstGeom prst="rect">
            <a:avLst/>
          </a:prstGeom>
        </p:spPr>
      </p:pic>
    </p:spTree>
    <p:extLst>
      <p:ext uri="{BB962C8B-B14F-4D97-AF65-F5344CB8AC3E}">
        <p14:creationId xmlns:p14="http://schemas.microsoft.com/office/powerpoint/2010/main" val="25862721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56"/>
        <p:cNvGrpSpPr/>
        <p:nvPr/>
      </p:nvGrpSpPr>
      <p:grpSpPr>
        <a:xfrm>
          <a:off x="0" y="0"/>
          <a:ext cx="0" cy="0"/>
          <a:chOff x="0" y="0"/>
          <a:chExt cx="0" cy="0"/>
        </a:xfrm>
      </p:grpSpPr>
      <p:sp>
        <p:nvSpPr>
          <p:cNvPr id="1257" name="Google Shape;1257;p48"/>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Final Model</a:t>
            </a:r>
            <a:endParaRPr dirty="0"/>
          </a:p>
        </p:txBody>
      </p:sp>
      <p:sp>
        <p:nvSpPr>
          <p:cNvPr id="2" name="TextBox 1">
            <a:extLst>
              <a:ext uri="{FF2B5EF4-FFF2-40B4-BE49-F238E27FC236}">
                <a16:creationId xmlns:a16="http://schemas.microsoft.com/office/drawing/2014/main" id="{7AEAD21E-98F9-B1E3-C29C-FC8CB2D88F77}"/>
              </a:ext>
            </a:extLst>
          </p:cNvPr>
          <p:cNvSpPr txBox="1"/>
          <p:nvPr/>
        </p:nvSpPr>
        <p:spPr>
          <a:xfrm>
            <a:off x="833340" y="1542503"/>
            <a:ext cx="7513320" cy="1600438"/>
          </a:xfrm>
          <a:prstGeom prst="rect">
            <a:avLst/>
          </a:prstGeom>
          <a:noFill/>
        </p:spPr>
        <p:txBody>
          <a:bodyPr wrap="square" rtlCol="0">
            <a:spAutoFit/>
          </a:bodyPr>
          <a:lstStyle/>
          <a:p>
            <a:r>
              <a:rPr lang="en-US" dirty="0"/>
              <a:t>Conclusion on the final model and parameters:</a:t>
            </a:r>
          </a:p>
          <a:p>
            <a:endParaRPr lang="en-US" dirty="0"/>
          </a:p>
          <a:p>
            <a:r>
              <a:rPr lang="en-US" dirty="0"/>
              <a:t>Ljung-Box Probability for all gases indicate that the p-value is greater than 0.05, which means that the model does not show a lack of fit.</a:t>
            </a:r>
          </a:p>
          <a:p>
            <a:endParaRPr lang="en-US" dirty="0"/>
          </a:p>
          <a:p>
            <a:r>
              <a:rPr lang="en-US" dirty="0"/>
              <a:t>Finally, we would train the SARIMAX model with the final parameters using the whole dataset and then predict for Kaggle.</a:t>
            </a:r>
          </a:p>
        </p:txBody>
      </p:sp>
      <p:pic>
        <p:nvPicPr>
          <p:cNvPr id="4" name="Picture 3">
            <a:extLst>
              <a:ext uri="{FF2B5EF4-FFF2-40B4-BE49-F238E27FC236}">
                <a16:creationId xmlns:a16="http://schemas.microsoft.com/office/drawing/2014/main" id="{98DC53B8-DE44-4904-F236-EB913BA3D9B6}"/>
              </a:ext>
            </a:extLst>
          </p:cNvPr>
          <p:cNvPicPr>
            <a:picLocks noChangeAspect="1"/>
          </p:cNvPicPr>
          <p:nvPr/>
        </p:nvPicPr>
        <p:blipFill>
          <a:blip r:embed="rId3"/>
          <a:stretch>
            <a:fillRect/>
          </a:stretch>
        </p:blipFill>
        <p:spPr>
          <a:xfrm>
            <a:off x="1755114" y="3230807"/>
            <a:ext cx="5669771" cy="16689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82"/>
        <p:cNvGrpSpPr/>
        <p:nvPr/>
      </p:nvGrpSpPr>
      <p:grpSpPr>
        <a:xfrm>
          <a:off x="0" y="0"/>
          <a:ext cx="0" cy="0"/>
          <a:chOff x="0" y="0"/>
          <a:chExt cx="0" cy="0"/>
        </a:xfrm>
      </p:grpSpPr>
      <p:sp>
        <p:nvSpPr>
          <p:cNvPr id="1190" name="Google Shape;1190;p44"/>
          <p:cNvSpPr txBox="1">
            <a:spLocks noGrp="1"/>
          </p:cNvSpPr>
          <p:nvPr>
            <p:ph type="title"/>
          </p:nvPr>
        </p:nvSpPr>
        <p:spPr>
          <a:xfrm>
            <a:off x="134542" y="80695"/>
            <a:ext cx="810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EDA - Univariate</a:t>
            </a:r>
            <a:endParaRPr sz="2000" dirty="0"/>
          </a:p>
        </p:txBody>
      </p:sp>
      <p:sp>
        <p:nvSpPr>
          <p:cNvPr id="10" name="TextBox 9">
            <a:extLst>
              <a:ext uri="{FF2B5EF4-FFF2-40B4-BE49-F238E27FC236}">
                <a16:creationId xmlns:a16="http://schemas.microsoft.com/office/drawing/2014/main" id="{735E849E-F225-8878-A75C-6EAD273B79DD}"/>
              </a:ext>
            </a:extLst>
          </p:cNvPr>
          <p:cNvSpPr txBox="1"/>
          <p:nvPr/>
        </p:nvSpPr>
        <p:spPr>
          <a:xfrm>
            <a:off x="247973" y="3901887"/>
            <a:ext cx="8100000" cy="1169551"/>
          </a:xfrm>
          <a:prstGeom prst="rect">
            <a:avLst/>
          </a:prstGeom>
          <a:noFill/>
        </p:spPr>
        <p:txBody>
          <a:bodyPr wrap="square" rtlCol="0">
            <a:spAutoFit/>
          </a:bodyPr>
          <a:lstStyle/>
          <a:p>
            <a:pPr marL="285750" indent="-285750">
              <a:buFont typeface="Arial" panose="020B0604020202020204" pitchFamily="34" charset="0"/>
              <a:buChar char="•"/>
            </a:pPr>
            <a:r>
              <a:rPr lang="en-US" dirty="0"/>
              <a:t>We can see that there are 5 columns in the original dataset with 2 categorical columns and 3 numerical columns, however, one of the categorical columns is actually in date form</a:t>
            </a:r>
          </a:p>
          <a:p>
            <a:pPr marL="285750" indent="-285750">
              <a:buFont typeface="Arial" panose="020B0604020202020204" pitchFamily="34" charset="0"/>
              <a:buChar char="•"/>
            </a:pPr>
            <a:r>
              <a:rPr lang="en-US" dirty="0"/>
              <a:t>We will then pivot the dataset into wide format and make each gas have its own column and we can see that the pivoted dataframe has 328 rows and 6 columns now and all of them are numerical</a:t>
            </a:r>
            <a:endParaRPr lang="en-SG" dirty="0"/>
          </a:p>
        </p:txBody>
      </p:sp>
      <p:pic>
        <p:nvPicPr>
          <p:cNvPr id="12" name="Picture 11">
            <a:extLst>
              <a:ext uri="{FF2B5EF4-FFF2-40B4-BE49-F238E27FC236}">
                <a16:creationId xmlns:a16="http://schemas.microsoft.com/office/drawing/2014/main" id="{2C383442-4B37-3652-2037-1DB81E80094C}"/>
              </a:ext>
            </a:extLst>
          </p:cNvPr>
          <p:cNvPicPr>
            <a:picLocks noChangeAspect="1"/>
          </p:cNvPicPr>
          <p:nvPr/>
        </p:nvPicPr>
        <p:blipFill>
          <a:blip r:embed="rId3"/>
          <a:stretch>
            <a:fillRect/>
          </a:stretch>
        </p:blipFill>
        <p:spPr>
          <a:xfrm>
            <a:off x="279621" y="977572"/>
            <a:ext cx="2834886" cy="2552921"/>
          </a:xfrm>
          <a:prstGeom prst="rect">
            <a:avLst/>
          </a:prstGeom>
        </p:spPr>
      </p:pic>
      <p:pic>
        <p:nvPicPr>
          <p:cNvPr id="14" name="Picture 13">
            <a:extLst>
              <a:ext uri="{FF2B5EF4-FFF2-40B4-BE49-F238E27FC236}">
                <a16:creationId xmlns:a16="http://schemas.microsoft.com/office/drawing/2014/main" id="{C3F1C650-48E5-CBA4-86A8-3AAB99D23E59}"/>
              </a:ext>
            </a:extLst>
          </p:cNvPr>
          <p:cNvPicPr>
            <a:picLocks noChangeAspect="1"/>
          </p:cNvPicPr>
          <p:nvPr/>
        </p:nvPicPr>
        <p:blipFill>
          <a:blip r:embed="rId4"/>
          <a:stretch>
            <a:fillRect/>
          </a:stretch>
        </p:blipFill>
        <p:spPr>
          <a:xfrm>
            <a:off x="4287040" y="855641"/>
            <a:ext cx="3947502" cy="2796782"/>
          </a:xfrm>
          <a:prstGeom prst="rect">
            <a:avLst/>
          </a:prstGeom>
        </p:spPr>
      </p:pic>
      <p:cxnSp>
        <p:nvCxnSpPr>
          <p:cNvPr id="16" name="Connector: Elbow 15">
            <a:extLst>
              <a:ext uri="{FF2B5EF4-FFF2-40B4-BE49-F238E27FC236}">
                <a16:creationId xmlns:a16="http://schemas.microsoft.com/office/drawing/2014/main" id="{D8370484-71CB-10E6-FC56-F8A5016E3A54}"/>
              </a:ext>
            </a:extLst>
          </p:cNvPr>
          <p:cNvCxnSpPr>
            <a:stCxn id="12" idx="3"/>
            <a:endCxn id="14" idx="1"/>
          </p:cNvCxnSpPr>
          <p:nvPr/>
        </p:nvCxnSpPr>
        <p:spPr>
          <a:xfrm flipV="1">
            <a:off x="3114507" y="2254032"/>
            <a:ext cx="1172533" cy="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3E66A834-CED1-C9F4-E57E-5A645002D969}"/>
              </a:ext>
            </a:extLst>
          </p:cNvPr>
          <p:cNvSpPr txBox="1"/>
          <p:nvPr/>
        </p:nvSpPr>
        <p:spPr>
          <a:xfrm>
            <a:off x="3378630" y="1993472"/>
            <a:ext cx="805912" cy="307777"/>
          </a:xfrm>
          <a:prstGeom prst="rect">
            <a:avLst/>
          </a:prstGeom>
          <a:noFill/>
        </p:spPr>
        <p:txBody>
          <a:bodyPr wrap="square" rtlCol="0">
            <a:spAutoFit/>
          </a:bodyPr>
          <a:lstStyle/>
          <a:p>
            <a:r>
              <a:rPr lang="en-SG" dirty="0"/>
              <a:t>Pivot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56"/>
        <p:cNvGrpSpPr/>
        <p:nvPr/>
      </p:nvGrpSpPr>
      <p:grpSpPr>
        <a:xfrm>
          <a:off x="0" y="0"/>
          <a:ext cx="0" cy="0"/>
          <a:chOff x="0" y="0"/>
          <a:chExt cx="0" cy="0"/>
        </a:xfrm>
      </p:grpSpPr>
      <p:sp>
        <p:nvSpPr>
          <p:cNvPr id="1257" name="Google Shape;1257;p48"/>
          <p:cNvSpPr txBox="1">
            <a:spLocks noGrp="1"/>
          </p:cNvSpPr>
          <p:nvPr>
            <p:ph type="title"/>
          </p:nvPr>
        </p:nvSpPr>
        <p:spPr>
          <a:xfrm>
            <a:off x="522000" y="-11058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Final Model Diagnostics</a:t>
            </a:r>
            <a:endParaRPr dirty="0"/>
          </a:p>
        </p:txBody>
      </p:sp>
      <p:pic>
        <p:nvPicPr>
          <p:cNvPr id="5" name="Picture 4">
            <a:extLst>
              <a:ext uri="{FF2B5EF4-FFF2-40B4-BE49-F238E27FC236}">
                <a16:creationId xmlns:a16="http://schemas.microsoft.com/office/drawing/2014/main" id="{A90621A8-A114-F895-4CB9-EA13D154C22B}"/>
              </a:ext>
            </a:extLst>
          </p:cNvPr>
          <p:cNvPicPr>
            <a:picLocks noChangeAspect="1"/>
          </p:cNvPicPr>
          <p:nvPr/>
        </p:nvPicPr>
        <p:blipFill>
          <a:blip r:embed="rId3"/>
          <a:stretch>
            <a:fillRect/>
          </a:stretch>
        </p:blipFill>
        <p:spPr>
          <a:xfrm>
            <a:off x="541018" y="685039"/>
            <a:ext cx="3772463" cy="1600439"/>
          </a:xfrm>
          <a:prstGeom prst="rect">
            <a:avLst/>
          </a:prstGeom>
        </p:spPr>
      </p:pic>
      <p:pic>
        <p:nvPicPr>
          <p:cNvPr id="7" name="Picture 6">
            <a:extLst>
              <a:ext uri="{FF2B5EF4-FFF2-40B4-BE49-F238E27FC236}">
                <a16:creationId xmlns:a16="http://schemas.microsoft.com/office/drawing/2014/main" id="{4F75E738-426D-4530-8139-80152F73E9AF}"/>
              </a:ext>
            </a:extLst>
          </p:cNvPr>
          <p:cNvPicPr>
            <a:picLocks noChangeAspect="1"/>
          </p:cNvPicPr>
          <p:nvPr/>
        </p:nvPicPr>
        <p:blipFill>
          <a:blip r:embed="rId4"/>
          <a:stretch>
            <a:fillRect/>
          </a:stretch>
        </p:blipFill>
        <p:spPr>
          <a:xfrm>
            <a:off x="4526280" y="674897"/>
            <a:ext cx="3798094" cy="1600438"/>
          </a:xfrm>
          <a:prstGeom prst="rect">
            <a:avLst/>
          </a:prstGeom>
        </p:spPr>
      </p:pic>
      <p:pic>
        <p:nvPicPr>
          <p:cNvPr id="9" name="Picture 8">
            <a:extLst>
              <a:ext uri="{FF2B5EF4-FFF2-40B4-BE49-F238E27FC236}">
                <a16:creationId xmlns:a16="http://schemas.microsoft.com/office/drawing/2014/main" id="{94080346-536E-2200-249C-45A9ED040BD3}"/>
              </a:ext>
            </a:extLst>
          </p:cNvPr>
          <p:cNvPicPr>
            <a:picLocks noChangeAspect="1"/>
          </p:cNvPicPr>
          <p:nvPr/>
        </p:nvPicPr>
        <p:blipFill>
          <a:blip r:embed="rId5"/>
          <a:stretch>
            <a:fillRect/>
          </a:stretch>
        </p:blipFill>
        <p:spPr>
          <a:xfrm>
            <a:off x="541017" y="2412539"/>
            <a:ext cx="3772463" cy="1596342"/>
          </a:xfrm>
          <a:prstGeom prst="rect">
            <a:avLst/>
          </a:prstGeom>
        </p:spPr>
      </p:pic>
      <p:pic>
        <p:nvPicPr>
          <p:cNvPr id="11" name="Picture 10">
            <a:extLst>
              <a:ext uri="{FF2B5EF4-FFF2-40B4-BE49-F238E27FC236}">
                <a16:creationId xmlns:a16="http://schemas.microsoft.com/office/drawing/2014/main" id="{08D95A85-5682-54B9-0C7E-7CB2D5FCEEA5}"/>
              </a:ext>
            </a:extLst>
          </p:cNvPr>
          <p:cNvPicPr>
            <a:picLocks noChangeAspect="1"/>
          </p:cNvPicPr>
          <p:nvPr/>
        </p:nvPicPr>
        <p:blipFill>
          <a:blip r:embed="rId6"/>
          <a:stretch>
            <a:fillRect/>
          </a:stretch>
        </p:blipFill>
        <p:spPr>
          <a:xfrm>
            <a:off x="4526280" y="2412539"/>
            <a:ext cx="3798094" cy="1606484"/>
          </a:xfrm>
          <a:prstGeom prst="rect">
            <a:avLst/>
          </a:prstGeom>
        </p:spPr>
      </p:pic>
      <p:sp>
        <p:nvSpPr>
          <p:cNvPr id="12" name="TextBox 11">
            <a:extLst>
              <a:ext uri="{FF2B5EF4-FFF2-40B4-BE49-F238E27FC236}">
                <a16:creationId xmlns:a16="http://schemas.microsoft.com/office/drawing/2014/main" id="{3A7F3CC3-5205-B641-0A97-DFAB1346516E}"/>
              </a:ext>
            </a:extLst>
          </p:cNvPr>
          <p:cNvSpPr txBox="1"/>
          <p:nvPr/>
        </p:nvSpPr>
        <p:spPr>
          <a:xfrm>
            <a:off x="541017" y="4076700"/>
            <a:ext cx="7783357" cy="954107"/>
          </a:xfrm>
          <a:prstGeom prst="rect">
            <a:avLst/>
          </a:prstGeom>
          <a:noFill/>
        </p:spPr>
        <p:txBody>
          <a:bodyPr wrap="square" rtlCol="0">
            <a:spAutoFit/>
          </a:bodyPr>
          <a:lstStyle/>
          <a:p>
            <a:r>
              <a:rPr lang="en-US"/>
              <a:t>For all the gases, the mean of standardized residuals are relatively close to zero, histogram plus kernel density estimate shows that residuals conform to normal distribution, Q-Q plot shows that residuals fall close to the reference line and the correlograms show no significant lags, indicating a good fit</a:t>
            </a:r>
            <a:endParaRPr lang="en-US" dirty="0"/>
          </a:p>
        </p:txBody>
      </p:sp>
    </p:spTree>
    <p:extLst>
      <p:ext uri="{BB962C8B-B14F-4D97-AF65-F5344CB8AC3E}">
        <p14:creationId xmlns:p14="http://schemas.microsoft.com/office/powerpoint/2010/main" val="4227351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56"/>
        <p:cNvGrpSpPr/>
        <p:nvPr/>
      </p:nvGrpSpPr>
      <p:grpSpPr>
        <a:xfrm>
          <a:off x="0" y="0"/>
          <a:ext cx="0" cy="0"/>
          <a:chOff x="0" y="0"/>
          <a:chExt cx="0" cy="0"/>
        </a:xfrm>
      </p:grpSpPr>
      <p:sp>
        <p:nvSpPr>
          <p:cNvPr id="1257" name="Google Shape;1257;p48"/>
          <p:cNvSpPr txBox="1">
            <a:spLocks noGrp="1"/>
          </p:cNvSpPr>
          <p:nvPr>
            <p:ph type="title"/>
          </p:nvPr>
        </p:nvSpPr>
        <p:spPr>
          <a:xfrm>
            <a:off x="540000" y="2247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Final Model Diagnostics</a:t>
            </a:r>
            <a:endParaRPr dirty="0"/>
          </a:p>
        </p:txBody>
      </p:sp>
      <p:pic>
        <p:nvPicPr>
          <p:cNvPr id="4" name="Picture 3">
            <a:extLst>
              <a:ext uri="{FF2B5EF4-FFF2-40B4-BE49-F238E27FC236}">
                <a16:creationId xmlns:a16="http://schemas.microsoft.com/office/drawing/2014/main" id="{231091D5-4489-1226-C107-C6A44590766D}"/>
              </a:ext>
            </a:extLst>
          </p:cNvPr>
          <p:cNvPicPr>
            <a:picLocks noChangeAspect="1"/>
          </p:cNvPicPr>
          <p:nvPr/>
        </p:nvPicPr>
        <p:blipFill>
          <a:blip r:embed="rId3"/>
          <a:stretch>
            <a:fillRect/>
          </a:stretch>
        </p:blipFill>
        <p:spPr>
          <a:xfrm>
            <a:off x="1941141" y="1098721"/>
            <a:ext cx="5261718" cy="1781141"/>
          </a:xfrm>
          <a:prstGeom prst="rect">
            <a:avLst/>
          </a:prstGeom>
        </p:spPr>
      </p:pic>
      <p:sp>
        <p:nvSpPr>
          <p:cNvPr id="6" name="TextBox 5">
            <a:extLst>
              <a:ext uri="{FF2B5EF4-FFF2-40B4-BE49-F238E27FC236}">
                <a16:creationId xmlns:a16="http://schemas.microsoft.com/office/drawing/2014/main" id="{23574678-534F-A49C-BFC5-1EE3342D8B9F}"/>
              </a:ext>
            </a:extLst>
          </p:cNvPr>
          <p:cNvSpPr txBox="1"/>
          <p:nvPr/>
        </p:nvSpPr>
        <p:spPr>
          <a:xfrm>
            <a:off x="815340" y="3107281"/>
            <a:ext cx="7513320" cy="1569660"/>
          </a:xfrm>
          <a:prstGeom prst="rect">
            <a:avLst/>
          </a:prstGeom>
          <a:noFill/>
        </p:spPr>
        <p:txBody>
          <a:bodyPr wrap="square" rtlCol="0">
            <a:spAutoFit/>
          </a:bodyPr>
          <a:lstStyle/>
          <a:p>
            <a:pPr marL="171450" indent="-171450">
              <a:buFont typeface="Arial" panose="020B0604020202020204" pitchFamily="34" charset="0"/>
              <a:buChar char="•"/>
            </a:pPr>
            <a:r>
              <a:rPr lang="en-US" sz="1200" dirty="0"/>
              <a:t>Heteroskedascity probability for HC, NO2 and O3 are less than 0.05 which means we have sufficient evidence to reject the null hypothesis and the variance of the residuals are not constant </a:t>
            </a:r>
          </a:p>
          <a:p>
            <a:pPr marL="171450" indent="-171450">
              <a:buFont typeface="Arial" panose="020B0604020202020204" pitchFamily="34" charset="0"/>
              <a:buChar char="•"/>
            </a:pPr>
            <a:r>
              <a:rPr lang="en-US" sz="1200" dirty="0"/>
              <a:t>However, the residuals follow a normal distribution as seen from the histogram plus kernel density estimate plot and sometimes, the data fails the heteroskedasticity test because there is too little data</a:t>
            </a:r>
          </a:p>
          <a:p>
            <a:pPr marL="171450" indent="-171450">
              <a:buFont typeface="Arial" panose="020B0604020202020204" pitchFamily="34" charset="0"/>
              <a:buChar char="•"/>
            </a:pPr>
            <a:r>
              <a:rPr lang="en-US" sz="1200" dirty="0"/>
              <a:t>Hence, for more reliable analysis, we will follow the visualization from the histogram plus kernel density plot and that the residuals follow a normal distribution and thus have constant variance</a:t>
            </a:r>
          </a:p>
          <a:p>
            <a:pPr marL="171450" indent="-171450">
              <a:buFont typeface="Arial" panose="020B0604020202020204" pitchFamily="34" charset="0"/>
              <a:buChar char="•"/>
            </a:pPr>
            <a:r>
              <a:rPr lang="en-US" sz="1200" dirty="0"/>
              <a:t>Ljung-Box probability for all the gases are more than 0.05 which means we fail to reject the null hypothesis and that the model does not show a lack of fit for the gases</a:t>
            </a:r>
          </a:p>
        </p:txBody>
      </p:sp>
    </p:spTree>
    <p:extLst>
      <p:ext uri="{BB962C8B-B14F-4D97-AF65-F5344CB8AC3E}">
        <p14:creationId xmlns:p14="http://schemas.microsoft.com/office/powerpoint/2010/main" val="41808146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01"/>
        <p:cNvGrpSpPr/>
        <p:nvPr/>
      </p:nvGrpSpPr>
      <p:grpSpPr>
        <a:xfrm>
          <a:off x="0" y="0"/>
          <a:ext cx="0" cy="0"/>
          <a:chOff x="0" y="0"/>
          <a:chExt cx="0" cy="0"/>
        </a:xfrm>
      </p:grpSpPr>
      <p:sp>
        <p:nvSpPr>
          <p:cNvPr id="1204" name="Google Shape;1204;p46"/>
          <p:cNvSpPr/>
          <p:nvPr/>
        </p:nvSpPr>
        <p:spPr>
          <a:xfrm rot="2830683" flipH="1">
            <a:off x="6106902" y="2276004"/>
            <a:ext cx="1010816" cy="1823135"/>
          </a:xfrm>
          <a:custGeom>
            <a:avLst/>
            <a:gdLst/>
            <a:ahLst/>
            <a:cxnLst/>
            <a:rect l="l" t="t" r="r" b="b"/>
            <a:pathLst>
              <a:path w="46534" h="89266" extrusionOk="0">
                <a:moveTo>
                  <a:pt x="14608" y="0"/>
                </a:moveTo>
                <a:cubicBezTo>
                  <a:pt x="12717" y="0"/>
                  <a:pt x="10843" y="228"/>
                  <a:pt x="9040" y="797"/>
                </a:cubicBezTo>
                <a:cubicBezTo>
                  <a:pt x="5337" y="2031"/>
                  <a:pt x="2002" y="4867"/>
                  <a:pt x="1034" y="8669"/>
                </a:cubicBezTo>
                <a:cubicBezTo>
                  <a:pt x="0" y="12739"/>
                  <a:pt x="1334" y="16542"/>
                  <a:pt x="3202" y="20077"/>
                </a:cubicBezTo>
                <a:cubicBezTo>
                  <a:pt x="4570" y="22679"/>
                  <a:pt x="5971" y="25581"/>
                  <a:pt x="6638" y="28450"/>
                </a:cubicBezTo>
                <a:cubicBezTo>
                  <a:pt x="7239" y="31219"/>
                  <a:pt x="7472" y="34054"/>
                  <a:pt x="8239" y="36789"/>
                </a:cubicBezTo>
                <a:cubicBezTo>
                  <a:pt x="10341" y="43861"/>
                  <a:pt x="14544" y="48731"/>
                  <a:pt x="18347" y="54769"/>
                </a:cubicBezTo>
                <a:cubicBezTo>
                  <a:pt x="20415" y="58071"/>
                  <a:pt x="21882" y="61974"/>
                  <a:pt x="21149" y="65777"/>
                </a:cubicBezTo>
                <a:cubicBezTo>
                  <a:pt x="20548" y="68579"/>
                  <a:pt x="18847" y="71081"/>
                  <a:pt x="18714" y="73916"/>
                </a:cubicBezTo>
                <a:cubicBezTo>
                  <a:pt x="18513" y="78152"/>
                  <a:pt x="21549" y="81755"/>
                  <a:pt x="21215" y="85991"/>
                </a:cubicBezTo>
                <a:cubicBezTo>
                  <a:pt x="21149" y="86992"/>
                  <a:pt x="20515" y="88760"/>
                  <a:pt x="21716" y="89160"/>
                </a:cubicBezTo>
                <a:cubicBezTo>
                  <a:pt x="21916" y="89232"/>
                  <a:pt x="22100" y="89265"/>
                  <a:pt x="22268" y="89265"/>
                </a:cubicBezTo>
                <a:cubicBezTo>
                  <a:pt x="23972" y="89265"/>
                  <a:pt x="24072" y="85862"/>
                  <a:pt x="23951" y="84891"/>
                </a:cubicBezTo>
                <a:cubicBezTo>
                  <a:pt x="23450" y="80154"/>
                  <a:pt x="23250" y="74917"/>
                  <a:pt x="26219" y="71181"/>
                </a:cubicBezTo>
                <a:cubicBezTo>
                  <a:pt x="27653" y="69446"/>
                  <a:pt x="29688" y="68179"/>
                  <a:pt x="30922" y="66344"/>
                </a:cubicBezTo>
                <a:cubicBezTo>
                  <a:pt x="32690" y="63809"/>
                  <a:pt x="32757" y="60473"/>
                  <a:pt x="33191" y="57404"/>
                </a:cubicBezTo>
                <a:cubicBezTo>
                  <a:pt x="33858" y="52501"/>
                  <a:pt x="35526" y="47797"/>
                  <a:pt x="38094" y="43628"/>
                </a:cubicBezTo>
                <a:cubicBezTo>
                  <a:pt x="40863" y="39158"/>
                  <a:pt x="44032" y="35088"/>
                  <a:pt x="45366" y="29918"/>
                </a:cubicBezTo>
                <a:cubicBezTo>
                  <a:pt x="46533" y="25548"/>
                  <a:pt x="46233" y="20878"/>
                  <a:pt x="44665" y="16608"/>
                </a:cubicBezTo>
                <a:cubicBezTo>
                  <a:pt x="43431" y="13339"/>
                  <a:pt x="41430" y="10270"/>
                  <a:pt x="38761" y="7902"/>
                </a:cubicBezTo>
                <a:cubicBezTo>
                  <a:pt x="33658" y="3299"/>
                  <a:pt x="27153" y="1998"/>
                  <a:pt x="20582" y="630"/>
                </a:cubicBezTo>
                <a:cubicBezTo>
                  <a:pt x="18613" y="254"/>
                  <a:pt x="16601" y="0"/>
                  <a:pt x="146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6"/>
          <p:cNvSpPr/>
          <p:nvPr/>
        </p:nvSpPr>
        <p:spPr>
          <a:xfrm>
            <a:off x="5794550" y="3838578"/>
            <a:ext cx="378055" cy="1305052"/>
          </a:xfrm>
          <a:custGeom>
            <a:avLst/>
            <a:gdLst/>
            <a:ahLst/>
            <a:cxnLst/>
            <a:rect l="l" t="t" r="r" b="b"/>
            <a:pathLst>
              <a:path w="19215" h="108845" extrusionOk="0">
                <a:moveTo>
                  <a:pt x="4504" y="0"/>
                </a:moveTo>
                <a:lnTo>
                  <a:pt x="1" y="108845"/>
                </a:lnTo>
                <a:lnTo>
                  <a:pt x="19215" y="108845"/>
                </a:lnTo>
                <a:lnTo>
                  <a:pt x="14711" y="0"/>
                </a:lnTo>
                <a:cubicBezTo>
                  <a:pt x="14711" y="467"/>
                  <a:pt x="13344" y="834"/>
                  <a:pt x="11442" y="1001"/>
                </a:cubicBezTo>
                <a:cubicBezTo>
                  <a:pt x="10875" y="1034"/>
                  <a:pt x="10242" y="1101"/>
                  <a:pt x="9574" y="1101"/>
                </a:cubicBezTo>
                <a:cubicBezTo>
                  <a:pt x="8740" y="1101"/>
                  <a:pt x="7973" y="1034"/>
                  <a:pt x="7239" y="968"/>
                </a:cubicBezTo>
                <a:cubicBezTo>
                  <a:pt x="5638" y="801"/>
                  <a:pt x="4504" y="434"/>
                  <a:pt x="45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6"/>
          <p:cNvSpPr/>
          <p:nvPr/>
        </p:nvSpPr>
        <p:spPr>
          <a:xfrm rot="-2830622">
            <a:off x="1928959" y="2085177"/>
            <a:ext cx="1091408" cy="1903991"/>
          </a:xfrm>
          <a:custGeom>
            <a:avLst/>
            <a:gdLst/>
            <a:ahLst/>
            <a:cxnLst/>
            <a:rect l="l" t="t" r="r" b="b"/>
            <a:pathLst>
              <a:path w="46534" h="89266" extrusionOk="0">
                <a:moveTo>
                  <a:pt x="14608" y="0"/>
                </a:moveTo>
                <a:cubicBezTo>
                  <a:pt x="12717" y="0"/>
                  <a:pt x="10843" y="228"/>
                  <a:pt x="9040" y="797"/>
                </a:cubicBezTo>
                <a:cubicBezTo>
                  <a:pt x="5337" y="2031"/>
                  <a:pt x="2002" y="4867"/>
                  <a:pt x="1034" y="8669"/>
                </a:cubicBezTo>
                <a:cubicBezTo>
                  <a:pt x="0" y="12739"/>
                  <a:pt x="1334" y="16542"/>
                  <a:pt x="3202" y="20077"/>
                </a:cubicBezTo>
                <a:cubicBezTo>
                  <a:pt x="4570" y="22679"/>
                  <a:pt x="5971" y="25581"/>
                  <a:pt x="6638" y="28450"/>
                </a:cubicBezTo>
                <a:cubicBezTo>
                  <a:pt x="7239" y="31219"/>
                  <a:pt x="7472" y="34054"/>
                  <a:pt x="8239" y="36789"/>
                </a:cubicBezTo>
                <a:cubicBezTo>
                  <a:pt x="10341" y="43861"/>
                  <a:pt x="14544" y="48731"/>
                  <a:pt x="18347" y="54769"/>
                </a:cubicBezTo>
                <a:cubicBezTo>
                  <a:pt x="20415" y="58071"/>
                  <a:pt x="21882" y="61974"/>
                  <a:pt x="21149" y="65777"/>
                </a:cubicBezTo>
                <a:cubicBezTo>
                  <a:pt x="20548" y="68579"/>
                  <a:pt x="18847" y="71081"/>
                  <a:pt x="18714" y="73916"/>
                </a:cubicBezTo>
                <a:cubicBezTo>
                  <a:pt x="18513" y="78152"/>
                  <a:pt x="21549" y="81755"/>
                  <a:pt x="21215" y="85991"/>
                </a:cubicBezTo>
                <a:cubicBezTo>
                  <a:pt x="21149" y="86992"/>
                  <a:pt x="20515" y="88760"/>
                  <a:pt x="21716" y="89160"/>
                </a:cubicBezTo>
                <a:cubicBezTo>
                  <a:pt x="21916" y="89232"/>
                  <a:pt x="22100" y="89265"/>
                  <a:pt x="22268" y="89265"/>
                </a:cubicBezTo>
                <a:cubicBezTo>
                  <a:pt x="23972" y="89265"/>
                  <a:pt x="24072" y="85862"/>
                  <a:pt x="23951" y="84891"/>
                </a:cubicBezTo>
                <a:cubicBezTo>
                  <a:pt x="23450" y="80154"/>
                  <a:pt x="23250" y="74917"/>
                  <a:pt x="26219" y="71181"/>
                </a:cubicBezTo>
                <a:cubicBezTo>
                  <a:pt x="27653" y="69446"/>
                  <a:pt x="29688" y="68179"/>
                  <a:pt x="30922" y="66344"/>
                </a:cubicBezTo>
                <a:cubicBezTo>
                  <a:pt x="32690" y="63809"/>
                  <a:pt x="32757" y="60473"/>
                  <a:pt x="33191" y="57404"/>
                </a:cubicBezTo>
                <a:cubicBezTo>
                  <a:pt x="33858" y="52501"/>
                  <a:pt x="35526" y="47797"/>
                  <a:pt x="38094" y="43628"/>
                </a:cubicBezTo>
                <a:cubicBezTo>
                  <a:pt x="40863" y="39158"/>
                  <a:pt x="44032" y="35088"/>
                  <a:pt x="45366" y="29918"/>
                </a:cubicBezTo>
                <a:cubicBezTo>
                  <a:pt x="46533" y="25548"/>
                  <a:pt x="46233" y="20878"/>
                  <a:pt x="44665" y="16608"/>
                </a:cubicBezTo>
                <a:cubicBezTo>
                  <a:pt x="43431" y="13339"/>
                  <a:pt x="41430" y="10270"/>
                  <a:pt x="38761" y="7902"/>
                </a:cubicBezTo>
                <a:cubicBezTo>
                  <a:pt x="33658" y="3299"/>
                  <a:pt x="27153" y="1998"/>
                  <a:pt x="20582" y="630"/>
                </a:cubicBezTo>
                <a:cubicBezTo>
                  <a:pt x="18613" y="254"/>
                  <a:pt x="16601" y="0"/>
                  <a:pt x="146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6"/>
          <p:cNvSpPr/>
          <p:nvPr/>
        </p:nvSpPr>
        <p:spPr>
          <a:xfrm>
            <a:off x="2971375" y="3686177"/>
            <a:ext cx="378055" cy="1457435"/>
          </a:xfrm>
          <a:custGeom>
            <a:avLst/>
            <a:gdLst/>
            <a:ahLst/>
            <a:cxnLst/>
            <a:rect l="l" t="t" r="r" b="b"/>
            <a:pathLst>
              <a:path w="19215" h="108845" extrusionOk="0">
                <a:moveTo>
                  <a:pt x="4504" y="0"/>
                </a:moveTo>
                <a:lnTo>
                  <a:pt x="1" y="108845"/>
                </a:lnTo>
                <a:lnTo>
                  <a:pt x="19215" y="108845"/>
                </a:lnTo>
                <a:lnTo>
                  <a:pt x="14711" y="0"/>
                </a:lnTo>
                <a:cubicBezTo>
                  <a:pt x="14711" y="467"/>
                  <a:pt x="13344" y="834"/>
                  <a:pt x="11442" y="1001"/>
                </a:cubicBezTo>
                <a:cubicBezTo>
                  <a:pt x="10875" y="1034"/>
                  <a:pt x="10242" y="1101"/>
                  <a:pt x="9574" y="1101"/>
                </a:cubicBezTo>
                <a:cubicBezTo>
                  <a:pt x="8740" y="1101"/>
                  <a:pt x="7973" y="1034"/>
                  <a:pt x="7239" y="968"/>
                </a:cubicBezTo>
                <a:cubicBezTo>
                  <a:pt x="5638" y="801"/>
                  <a:pt x="4504" y="434"/>
                  <a:pt x="45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6"/>
          <p:cNvSpPr/>
          <p:nvPr/>
        </p:nvSpPr>
        <p:spPr>
          <a:xfrm flipH="1">
            <a:off x="3513519" y="1363250"/>
            <a:ext cx="1870356" cy="2126705"/>
          </a:xfrm>
          <a:custGeom>
            <a:avLst/>
            <a:gdLst/>
            <a:ahLst/>
            <a:cxnLst/>
            <a:rect l="l" t="t" r="r" b="b"/>
            <a:pathLst>
              <a:path w="49036" h="125599" extrusionOk="0">
                <a:moveTo>
                  <a:pt x="18314" y="0"/>
                </a:moveTo>
                <a:cubicBezTo>
                  <a:pt x="16921" y="0"/>
                  <a:pt x="15545" y="200"/>
                  <a:pt x="14244" y="701"/>
                </a:cubicBezTo>
                <a:cubicBezTo>
                  <a:pt x="10408" y="2202"/>
                  <a:pt x="8140" y="6138"/>
                  <a:pt x="6505" y="9907"/>
                </a:cubicBezTo>
                <a:cubicBezTo>
                  <a:pt x="1402" y="21716"/>
                  <a:pt x="1" y="36093"/>
                  <a:pt x="6972" y="46901"/>
                </a:cubicBezTo>
                <a:cubicBezTo>
                  <a:pt x="9641" y="51037"/>
                  <a:pt x="13510" y="54706"/>
                  <a:pt x="14077" y="59576"/>
                </a:cubicBezTo>
                <a:cubicBezTo>
                  <a:pt x="14644" y="64180"/>
                  <a:pt x="12143" y="68683"/>
                  <a:pt x="12676" y="73253"/>
                </a:cubicBezTo>
                <a:cubicBezTo>
                  <a:pt x="13410" y="79390"/>
                  <a:pt x="19348" y="83593"/>
                  <a:pt x="21382" y="89398"/>
                </a:cubicBezTo>
                <a:cubicBezTo>
                  <a:pt x="22216" y="91699"/>
                  <a:pt x="22383" y="94234"/>
                  <a:pt x="21916" y="96603"/>
                </a:cubicBezTo>
                <a:cubicBezTo>
                  <a:pt x="21182" y="100372"/>
                  <a:pt x="18914" y="103474"/>
                  <a:pt x="17913" y="107110"/>
                </a:cubicBezTo>
                <a:cubicBezTo>
                  <a:pt x="16312" y="112948"/>
                  <a:pt x="18180" y="118418"/>
                  <a:pt x="20749" y="123622"/>
                </a:cubicBezTo>
                <a:cubicBezTo>
                  <a:pt x="21082" y="124289"/>
                  <a:pt x="21483" y="124990"/>
                  <a:pt x="22083" y="125423"/>
                </a:cubicBezTo>
                <a:cubicBezTo>
                  <a:pt x="22221" y="125534"/>
                  <a:pt x="22405" y="125599"/>
                  <a:pt x="22559" y="125599"/>
                </a:cubicBezTo>
                <a:cubicBezTo>
                  <a:pt x="22591" y="125599"/>
                  <a:pt x="22621" y="125596"/>
                  <a:pt x="22650" y="125590"/>
                </a:cubicBezTo>
                <a:cubicBezTo>
                  <a:pt x="23017" y="125557"/>
                  <a:pt x="23217" y="125090"/>
                  <a:pt x="23317" y="124656"/>
                </a:cubicBezTo>
                <a:cubicBezTo>
                  <a:pt x="23484" y="123555"/>
                  <a:pt x="23084" y="122488"/>
                  <a:pt x="22984" y="121387"/>
                </a:cubicBezTo>
                <a:cubicBezTo>
                  <a:pt x="22850" y="120253"/>
                  <a:pt x="22884" y="119119"/>
                  <a:pt x="23050" y="117985"/>
                </a:cubicBezTo>
                <a:cubicBezTo>
                  <a:pt x="23717" y="113782"/>
                  <a:pt x="26653" y="110946"/>
                  <a:pt x="28654" y="107310"/>
                </a:cubicBezTo>
                <a:cubicBezTo>
                  <a:pt x="30989" y="103107"/>
                  <a:pt x="31723" y="98037"/>
                  <a:pt x="30656" y="93367"/>
                </a:cubicBezTo>
                <a:cubicBezTo>
                  <a:pt x="29555" y="88630"/>
                  <a:pt x="26753" y="84194"/>
                  <a:pt x="27220" y="79390"/>
                </a:cubicBezTo>
                <a:cubicBezTo>
                  <a:pt x="27654" y="75087"/>
                  <a:pt x="30589" y="71418"/>
                  <a:pt x="31356" y="67115"/>
                </a:cubicBezTo>
                <a:cubicBezTo>
                  <a:pt x="31890" y="64046"/>
                  <a:pt x="31189" y="60877"/>
                  <a:pt x="31323" y="57708"/>
                </a:cubicBezTo>
                <a:cubicBezTo>
                  <a:pt x="31523" y="51604"/>
                  <a:pt x="34759" y="46033"/>
                  <a:pt x="38561" y="41263"/>
                </a:cubicBezTo>
                <a:cubicBezTo>
                  <a:pt x="41697" y="37360"/>
                  <a:pt x="45366" y="33691"/>
                  <a:pt x="47101" y="29021"/>
                </a:cubicBezTo>
                <a:cubicBezTo>
                  <a:pt x="49036" y="24218"/>
                  <a:pt x="48502" y="18514"/>
                  <a:pt x="45533" y="14311"/>
                </a:cubicBezTo>
                <a:cubicBezTo>
                  <a:pt x="44265" y="12509"/>
                  <a:pt x="42664" y="11008"/>
                  <a:pt x="40996" y="9674"/>
                </a:cubicBezTo>
                <a:cubicBezTo>
                  <a:pt x="35593" y="5304"/>
                  <a:pt x="29255" y="1902"/>
                  <a:pt x="22483" y="501"/>
                </a:cubicBezTo>
                <a:cubicBezTo>
                  <a:pt x="21116" y="200"/>
                  <a:pt x="19706" y="0"/>
                  <a:pt x="18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6"/>
          <p:cNvSpPr/>
          <p:nvPr/>
        </p:nvSpPr>
        <p:spPr>
          <a:xfrm>
            <a:off x="4348350" y="3292725"/>
            <a:ext cx="482392" cy="1850750"/>
          </a:xfrm>
          <a:custGeom>
            <a:avLst/>
            <a:gdLst/>
            <a:ahLst/>
            <a:cxnLst/>
            <a:rect l="l" t="t" r="r" b="b"/>
            <a:pathLst>
              <a:path w="24518" h="138867" extrusionOk="0">
                <a:moveTo>
                  <a:pt x="5738" y="1"/>
                </a:moveTo>
                <a:lnTo>
                  <a:pt x="0" y="138867"/>
                </a:lnTo>
                <a:lnTo>
                  <a:pt x="24518" y="138867"/>
                </a:lnTo>
                <a:lnTo>
                  <a:pt x="18747" y="1"/>
                </a:lnTo>
                <a:cubicBezTo>
                  <a:pt x="18747" y="568"/>
                  <a:pt x="17046" y="1068"/>
                  <a:pt x="14611" y="1302"/>
                </a:cubicBezTo>
                <a:cubicBezTo>
                  <a:pt x="13877" y="1335"/>
                  <a:pt x="13076" y="1369"/>
                  <a:pt x="12242" y="1369"/>
                </a:cubicBezTo>
                <a:cubicBezTo>
                  <a:pt x="11208" y="1369"/>
                  <a:pt x="10174" y="1302"/>
                  <a:pt x="9273" y="1202"/>
                </a:cubicBezTo>
                <a:cubicBezTo>
                  <a:pt x="7172" y="1002"/>
                  <a:pt x="5738" y="535"/>
                  <a:pt x="57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Picture 16">
            <a:extLst>
              <a:ext uri="{FF2B5EF4-FFF2-40B4-BE49-F238E27FC236}">
                <a16:creationId xmlns:a16="http://schemas.microsoft.com/office/drawing/2014/main" id="{F8623E51-0412-0450-116B-7A3F8FCD9707}"/>
              </a:ext>
            </a:extLst>
          </p:cNvPr>
          <p:cNvPicPr>
            <a:picLocks noChangeAspect="1"/>
          </p:cNvPicPr>
          <p:nvPr/>
        </p:nvPicPr>
        <p:blipFill>
          <a:blip r:embed="rId3"/>
          <a:stretch>
            <a:fillRect/>
          </a:stretch>
        </p:blipFill>
        <p:spPr>
          <a:xfrm>
            <a:off x="2426429" y="707494"/>
            <a:ext cx="4808626" cy="2126705"/>
          </a:xfrm>
          <a:prstGeom prst="rect">
            <a:avLst/>
          </a:prstGeom>
        </p:spPr>
      </p:pic>
      <p:pic>
        <p:nvPicPr>
          <p:cNvPr id="19" name="Picture 18">
            <a:extLst>
              <a:ext uri="{FF2B5EF4-FFF2-40B4-BE49-F238E27FC236}">
                <a16:creationId xmlns:a16="http://schemas.microsoft.com/office/drawing/2014/main" id="{8A99C9F7-9F95-0C9D-12C2-F6B051F160D2}"/>
              </a:ext>
            </a:extLst>
          </p:cNvPr>
          <p:cNvPicPr>
            <a:picLocks noChangeAspect="1"/>
          </p:cNvPicPr>
          <p:nvPr/>
        </p:nvPicPr>
        <p:blipFill rotWithShape="1">
          <a:blip r:embed="rId4"/>
          <a:srcRect r="667"/>
          <a:stretch/>
        </p:blipFill>
        <p:spPr>
          <a:xfrm>
            <a:off x="2426429" y="2879069"/>
            <a:ext cx="4808626" cy="2153680"/>
          </a:xfrm>
          <a:prstGeom prst="rect">
            <a:avLst/>
          </a:prstGeom>
        </p:spPr>
      </p:pic>
      <p:sp>
        <p:nvSpPr>
          <p:cNvPr id="20" name="Google Shape;1257;p48">
            <a:extLst>
              <a:ext uri="{FF2B5EF4-FFF2-40B4-BE49-F238E27FC236}">
                <a16:creationId xmlns:a16="http://schemas.microsoft.com/office/drawing/2014/main" id="{6823621B-1A77-05CF-4424-8056BD3E9C6B}"/>
              </a:ext>
            </a:extLst>
          </p:cNvPr>
          <p:cNvSpPr txBox="1">
            <a:spLocks noGrp="1"/>
          </p:cNvSpPr>
          <p:nvPr>
            <p:ph type="title"/>
          </p:nvPr>
        </p:nvSpPr>
        <p:spPr>
          <a:xfrm>
            <a:off x="780742" y="54592"/>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dirty="0"/>
              <a:t>Visualizing final predictions</a:t>
            </a:r>
            <a:endParaRPr sz="32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85"/>
        <p:cNvGrpSpPr/>
        <p:nvPr/>
      </p:nvGrpSpPr>
      <p:grpSpPr>
        <a:xfrm>
          <a:off x="0" y="0"/>
          <a:ext cx="0" cy="0"/>
          <a:chOff x="0" y="0"/>
          <a:chExt cx="0" cy="0"/>
        </a:xfrm>
      </p:grpSpPr>
      <p:sp>
        <p:nvSpPr>
          <p:cNvPr id="2086" name="Google Shape;2086;p72"/>
          <p:cNvSpPr txBox="1">
            <a:spLocks noGrp="1"/>
          </p:cNvSpPr>
          <p:nvPr>
            <p:ph type="subTitle" idx="1"/>
          </p:nvPr>
        </p:nvSpPr>
        <p:spPr>
          <a:xfrm>
            <a:off x="2887200" y="1699680"/>
            <a:ext cx="3369600" cy="152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dirty="0"/>
              <a:t>I have successfully built a time series forecasting model for air pollutants. I hope to learn more about time series and build more models for predicting different tasks</a:t>
            </a:r>
            <a:endParaRPr dirty="0"/>
          </a:p>
        </p:txBody>
      </p:sp>
      <p:cxnSp>
        <p:nvCxnSpPr>
          <p:cNvPr id="2095" name="Google Shape;2095;p72"/>
          <p:cNvCxnSpPr/>
          <p:nvPr/>
        </p:nvCxnSpPr>
        <p:spPr>
          <a:xfrm>
            <a:off x="4021650" y="3167291"/>
            <a:ext cx="1100700" cy="0"/>
          </a:xfrm>
          <a:prstGeom prst="straightConnector1">
            <a:avLst/>
          </a:prstGeom>
          <a:noFill/>
          <a:ln w="76200" cap="flat" cmpd="sng">
            <a:solidFill>
              <a:schemeClr val="accent2"/>
            </a:solidFill>
            <a:prstDash val="solid"/>
            <a:round/>
            <a:headEnd type="none" w="med" len="med"/>
            <a:tailEnd type="none" w="med" len="med"/>
          </a:ln>
        </p:spPr>
      </p:cxnSp>
      <p:sp>
        <p:nvSpPr>
          <p:cNvPr id="2099" name="Google Shape;2099;p72"/>
          <p:cNvSpPr txBox="1">
            <a:spLocks noGrp="1"/>
          </p:cNvSpPr>
          <p:nvPr>
            <p:ph type="title"/>
          </p:nvPr>
        </p:nvSpPr>
        <p:spPr>
          <a:xfrm>
            <a:off x="2161200" y="735240"/>
            <a:ext cx="4821600" cy="6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THANKS!</a:t>
            </a:r>
            <a:endParaRPr dirty="0"/>
          </a:p>
        </p:txBody>
      </p:sp>
      <p:sp>
        <p:nvSpPr>
          <p:cNvPr id="2100" name="Google Shape;2100;p72"/>
          <p:cNvSpPr txBox="1"/>
          <p:nvPr/>
        </p:nvSpPr>
        <p:spPr>
          <a:xfrm>
            <a:off x="3045000" y="3537600"/>
            <a:ext cx="3054000" cy="47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Catamaran"/>
                <a:ea typeface="Catamaran"/>
                <a:cs typeface="Catamaran"/>
                <a:sym typeface="Catamaran"/>
              </a:rPr>
              <a:t>Please keep this slide for attribution</a:t>
            </a:r>
            <a:endParaRPr>
              <a:solidFill>
                <a:schemeClr val="dk1"/>
              </a:solidFill>
              <a:latin typeface="Catamaran"/>
              <a:ea typeface="Catamaran"/>
              <a:cs typeface="Catamaran"/>
              <a:sym typeface="Catamar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82"/>
        <p:cNvGrpSpPr/>
        <p:nvPr/>
      </p:nvGrpSpPr>
      <p:grpSpPr>
        <a:xfrm>
          <a:off x="0" y="0"/>
          <a:ext cx="0" cy="0"/>
          <a:chOff x="0" y="0"/>
          <a:chExt cx="0" cy="0"/>
        </a:xfrm>
      </p:grpSpPr>
      <p:sp>
        <p:nvSpPr>
          <p:cNvPr id="1190" name="Google Shape;1190;p44"/>
          <p:cNvSpPr txBox="1">
            <a:spLocks noGrp="1"/>
          </p:cNvSpPr>
          <p:nvPr>
            <p:ph type="title"/>
          </p:nvPr>
        </p:nvSpPr>
        <p:spPr>
          <a:xfrm>
            <a:off x="134542" y="80695"/>
            <a:ext cx="810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EDA - Univariate</a:t>
            </a:r>
            <a:endParaRPr sz="2000" dirty="0"/>
          </a:p>
        </p:txBody>
      </p:sp>
      <p:sp>
        <p:nvSpPr>
          <p:cNvPr id="10" name="TextBox 9">
            <a:extLst>
              <a:ext uri="{FF2B5EF4-FFF2-40B4-BE49-F238E27FC236}">
                <a16:creationId xmlns:a16="http://schemas.microsoft.com/office/drawing/2014/main" id="{735E849E-F225-8878-A75C-6EAD273B79DD}"/>
              </a:ext>
            </a:extLst>
          </p:cNvPr>
          <p:cNvSpPr txBox="1"/>
          <p:nvPr/>
        </p:nvSpPr>
        <p:spPr>
          <a:xfrm>
            <a:off x="134542" y="3105110"/>
            <a:ext cx="8874915" cy="1384995"/>
          </a:xfrm>
          <a:prstGeom prst="rect">
            <a:avLst/>
          </a:prstGeom>
          <a:noFill/>
        </p:spPr>
        <p:txBody>
          <a:bodyPr wrap="square" rtlCol="0">
            <a:spAutoFit/>
          </a:bodyPr>
          <a:lstStyle/>
          <a:p>
            <a:pPr marL="285750" indent="-285750">
              <a:buFont typeface="Arial" panose="020B0604020202020204" pitchFamily="34" charset="0"/>
              <a:buChar char="•"/>
            </a:pPr>
            <a:r>
              <a:rPr lang="en-US" dirty="0"/>
              <a:t>We see that for every column, there seem to be a common minimum value</a:t>
            </a:r>
          </a:p>
          <a:p>
            <a:pPr marL="285750" indent="-285750">
              <a:buFont typeface="Arial" panose="020B0604020202020204" pitchFamily="34" charset="0"/>
              <a:buChar char="•"/>
            </a:pPr>
            <a:r>
              <a:rPr lang="en-US" dirty="0"/>
              <a:t>After some background research, I realised that missing values of this dataset has been tagged with a value of -200. After inspecting the missing values, we see that there only missing values under temperature and relative humidity.</a:t>
            </a:r>
          </a:p>
          <a:p>
            <a:pPr marL="285750" indent="-285750">
              <a:buFont typeface="Arial" panose="020B0604020202020204" pitchFamily="34" charset="0"/>
              <a:buChar char="•"/>
            </a:pPr>
            <a:r>
              <a:rPr lang="en-US" dirty="0"/>
              <a:t>However, we can see that there is a weird pattern that shows that for every row that relative humidity and temperature is null in, the gases have a value of -160 as well.</a:t>
            </a:r>
            <a:endParaRPr lang="en-SG" dirty="0"/>
          </a:p>
        </p:txBody>
      </p:sp>
      <p:pic>
        <p:nvPicPr>
          <p:cNvPr id="3" name="Picture 2">
            <a:extLst>
              <a:ext uri="{FF2B5EF4-FFF2-40B4-BE49-F238E27FC236}">
                <a16:creationId xmlns:a16="http://schemas.microsoft.com/office/drawing/2014/main" id="{5920F0C4-FD36-1BA2-85FC-CF789FAD5878}"/>
              </a:ext>
            </a:extLst>
          </p:cNvPr>
          <p:cNvPicPr>
            <a:picLocks noChangeAspect="1"/>
          </p:cNvPicPr>
          <p:nvPr/>
        </p:nvPicPr>
        <p:blipFill>
          <a:blip r:embed="rId3"/>
          <a:stretch>
            <a:fillRect/>
          </a:stretch>
        </p:blipFill>
        <p:spPr>
          <a:xfrm>
            <a:off x="134542" y="827945"/>
            <a:ext cx="5134847" cy="1988992"/>
          </a:xfrm>
          <a:prstGeom prst="rect">
            <a:avLst/>
          </a:prstGeom>
        </p:spPr>
      </p:pic>
      <p:pic>
        <p:nvPicPr>
          <p:cNvPr id="5" name="Picture 4">
            <a:extLst>
              <a:ext uri="{FF2B5EF4-FFF2-40B4-BE49-F238E27FC236}">
                <a16:creationId xmlns:a16="http://schemas.microsoft.com/office/drawing/2014/main" id="{709468DB-DEA5-81FF-4B58-3920CC6FB00F}"/>
              </a:ext>
            </a:extLst>
          </p:cNvPr>
          <p:cNvPicPr>
            <a:picLocks noChangeAspect="1"/>
          </p:cNvPicPr>
          <p:nvPr/>
        </p:nvPicPr>
        <p:blipFill>
          <a:blip r:embed="rId4"/>
          <a:stretch>
            <a:fillRect/>
          </a:stretch>
        </p:blipFill>
        <p:spPr>
          <a:xfrm>
            <a:off x="5443571" y="917094"/>
            <a:ext cx="3565886" cy="1810693"/>
          </a:xfrm>
          <a:prstGeom prst="rect">
            <a:avLst/>
          </a:prstGeom>
        </p:spPr>
      </p:pic>
    </p:spTree>
    <p:extLst>
      <p:ext uri="{BB962C8B-B14F-4D97-AF65-F5344CB8AC3E}">
        <p14:creationId xmlns:p14="http://schemas.microsoft.com/office/powerpoint/2010/main" val="3753457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82"/>
        <p:cNvGrpSpPr/>
        <p:nvPr/>
      </p:nvGrpSpPr>
      <p:grpSpPr>
        <a:xfrm>
          <a:off x="0" y="0"/>
          <a:ext cx="0" cy="0"/>
          <a:chOff x="0" y="0"/>
          <a:chExt cx="0" cy="0"/>
        </a:xfrm>
      </p:grpSpPr>
      <p:sp>
        <p:nvSpPr>
          <p:cNvPr id="1190" name="Google Shape;1190;p44"/>
          <p:cNvSpPr txBox="1">
            <a:spLocks noGrp="1"/>
          </p:cNvSpPr>
          <p:nvPr>
            <p:ph type="title"/>
          </p:nvPr>
        </p:nvSpPr>
        <p:spPr>
          <a:xfrm>
            <a:off x="134542" y="80695"/>
            <a:ext cx="810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EDA - Univariate</a:t>
            </a:r>
            <a:endParaRPr sz="2000" dirty="0"/>
          </a:p>
        </p:txBody>
      </p:sp>
      <p:sp>
        <p:nvSpPr>
          <p:cNvPr id="10" name="TextBox 9">
            <a:extLst>
              <a:ext uri="{FF2B5EF4-FFF2-40B4-BE49-F238E27FC236}">
                <a16:creationId xmlns:a16="http://schemas.microsoft.com/office/drawing/2014/main" id="{735E849E-F225-8878-A75C-6EAD273B79DD}"/>
              </a:ext>
            </a:extLst>
          </p:cNvPr>
          <p:cNvSpPr txBox="1"/>
          <p:nvPr/>
        </p:nvSpPr>
        <p:spPr>
          <a:xfrm>
            <a:off x="5148244" y="1774730"/>
            <a:ext cx="3732286" cy="2031325"/>
          </a:xfrm>
          <a:prstGeom prst="rect">
            <a:avLst/>
          </a:prstGeom>
          <a:noFill/>
        </p:spPr>
        <p:txBody>
          <a:bodyPr wrap="square" rtlCol="0">
            <a:spAutoFit/>
          </a:bodyPr>
          <a:lstStyle/>
          <a:p>
            <a:r>
              <a:rPr lang="en-US" dirty="0"/>
              <a:t>The days before and after the days with null values also seem to have negative values which are impossible and that will be explained later on.</a:t>
            </a:r>
          </a:p>
          <a:p>
            <a:endParaRPr lang="en-US" dirty="0"/>
          </a:p>
          <a:p>
            <a:r>
              <a:rPr lang="en-US" dirty="0"/>
              <a:t>We can also see from the line graphs that there are sudden downward spikes which can be explained by the null values and impossible values.</a:t>
            </a:r>
            <a:endParaRPr lang="en-SG" dirty="0"/>
          </a:p>
        </p:txBody>
      </p:sp>
      <p:pic>
        <p:nvPicPr>
          <p:cNvPr id="3" name="Picture 2">
            <a:extLst>
              <a:ext uri="{FF2B5EF4-FFF2-40B4-BE49-F238E27FC236}">
                <a16:creationId xmlns:a16="http://schemas.microsoft.com/office/drawing/2014/main" id="{A07559C7-6EFA-2B22-8CF2-80C68DFE34F8}"/>
              </a:ext>
            </a:extLst>
          </p:cNvPr>
          <p:cNvPicPr>
            <a:picLocks noChangeAspect="1"/>
          </p:cNvPicPr>
          <p:nvPr/>
        </p:nvPicPr>
        <p:blipFill>
          <a:blip r:embed="rId3"/>
          <a:stretch>
            <a:fillRect/>
          </a:stretch>
        </p:blipFill>
        <p:spPr>
          <a:xfrm>
            <a:off x="134542" y="653395"/>
            <a:ext cx="4662183" cy="2007581"/>
          </a:xfrm>
          <a:prstGeom prst="rect">
            <a:avLst/>
          </a:prstGeom>
        </p:spPr>
      </p:pic>
      <p:pic>
        <p:nvPicPr>
          <p:cNvPr id="5" name="Picture 4">
            <a:extLst>
              <a:ext uri="{FF2B5EF4-FFF2-40B4-BE49-F238E27FC236}">
                <a16:creationId xmlns:a16="http://schemas.microsoft.com/office/drawing/2014/main" id="{A056CA97-EC8A-D672-C6EB-6A7B7F97DE34}"/>
              </a:ext>
            </a:extLst>
          </p:cNvPr>
          <p:cNvPicPr>
            <a:picLocks noChangeAspect="1"/>
          </p:cNvPicPr>
          <p:nvPr/>
        </p:nvPicPr>
        <p:blipFill>
          <a:blip r:embed="rId4"/>
          <a:stretch>
            <a:fillRect/>
          </a:stretch>
        </p:blipFill>
        <p:spPr>
          <a:xfrm>
            <a:off x="134541" y="2790393"/>
            <a:ext cx="4662183" cy="2183595"/>
          </a:xfrm>
          <a:prstGeom prst="rect">
            <a:avLst/>
          </a:prstGeom>
        </p:spPr>
      </p:pic>
    </p:spTree>
    <p:extLst>
      <p:ext uri="{BB962C8B-B14F-4D97-AF65-F5344CB8AC3E}">
        <p14:creationId xmlns:p14="http://schemas.microsoft.com/office/powerpoint/2010/main" val="2265134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82"/>
        <p:cNvGrpSpPr/>
        <p:nvPr/>
      </p:nvGrpSpPr>
      <p:grpSpPr>
        <a:xfrm>
          <a:off x="0" y="0"/>
          <a:ext cx="0" cy="0"/>
          <a:chOff x="0" y="0"/>
          <a:chExt cx="0" cy="0"/>
        </a:xfrm>
      </p:grpSpPr>
      <p:sp>
        <p:nvSpPr>
          <p:cNvPr id="1190" name="Google Shape;1190;p44"/>
          <p:cNvSpPr txBox="1">
            <a:spLocks noGrp="1"/>
          </p:cNvSpPr>
          <p:nvPr>
            <p:ph type="title"/>
          </p:nvPr>
        </p:nvSpPr>
        <p:spPr>
          <a:xfrm>
            <a:off x="134542" y="80695"/>
            <a:ext cx="810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EDA - Univariate</a:t>
            </a:r>
            <a:endParaRPr sz="2000" dirty="0"/>
          </a:p>
        </p:txBody>
      </p:sp>
      <p:sp>
        <p:nvSpPr>
          <p:cNvPr id="10" name="TextBox 9">
            <a:extLst>
              <a:ext uri="{FF2B5EF4-FFF2-40B4-BE49-F238E27FC236}">
                <a16:creationId xmlns:a16="http://schemas.microsoft.com/office/drawing/2014/main" id="{735E849E-F225-8878-A75C-6EAD273B79DD}"/>
              </a:ext>
            </a:extLst>
          </p:cNvPr>
          <p:cNvSpPr txBox="1"/>
          <p:nvPr/>
        </p:nvSpPr>
        <p:spPr>
          <a:xfrm>
            <a:off x="2828441" y="3093935"/>
            <a:ext cx="6253566" cy="1600438"/>
          </a:xfrm>
          <a:prstGeom prst="rect">
            <a:avLst/>
          </a:prstGeom>
          <a:noFill/>
        </p:spPr>
        <p:txBody>
          <a:bodyPr wrap="square" rtlCol="0">
            <a:spAutoFit/>
          </a:bodyPr>
          <a:lstStyle/>
          <a:p>
            <a:pPr marL="285750" indent="-285750">
              <a:buFont typeface="Arial" panose="020B0604020202020204" pitchFamily="34" charset="0"/>
              <a:buChar char="•"/>
            </a:pPr>
            <a:r>
              <a:rPr lang="en-US" dirty="0"/>
              <a:t>However, we must keep in in mind that for time series, it would be illogical to use future data to assess past data. For that, we must perform Tukey's fences on a rolling basis and we can do that by using ‘.rolling’ provided by pandas</a:t>
            </a:r>
          </a:p>
          <a:p>
            <a:pPr marL="285750" indent="-285750">
              <a:buFont typeface="Arial" panose="020B0604020202020204" pitchFamily="34" charset="0"/>
              <a:buChar char="•"/>
            </a:pPr>
            <a:r>
              <a:rPr lang="en-US" dirty="0"/>
              <a:t>Although we see that there are many outliers in the dataset, we want to keep some of them so that our model will be robust to predicting outlier values as well.</a:t>
            </a:r>
            <a:endParaRPr lang="en-SG" dirty="0"/>
          </a:p>
        </p:txBody>
      </p:sp>
      <p:pic>
        <p:nvPicPr>
          <p:cNvPr id="3" name="Picture 2">
            <a:extLst>
              <a:ext uri="{FF2B5EF4-FFF2-40B4-BE49-F238E27FC236}">
                <a16:creationId xmlns:a16="http://schemas.microsoft.com/office/drawing/2014/main" id="{5024033A-73CB-E7EA-F8A0-E2DC1753CD0B}"/>
              </a:ext>
            </a:extLst>
          </p:cNvPr>
          <p:cNvPicPr>
            <a:picLocks noChangeAspect="1"/>
          </p:cNvPicPr>
          <p:nvPr/>
        </p:nvPicPr>
        <p:blipFill>
          <a:blip r:embed="rId3"/>
          <a:stretch>
            <a:fillRect/>
          </a:stretch>
        </p:blipFill>
        <p:spPr>
          <a:xfrm>
            <a:off x="134542" y="565952"/>
            <a:ext cx="2693899" cy="4128421"/>
          </a:xfrm>
          <a:prstGeom prst="rect">
            <a:avLst/>
          </a:prstGeom>
        </p:spPr>
      </p:pic>
      <p:pic>
        <p:nvPicPr>
          <p:cNvPr id="5" name="Picture 4">
            <a:extLst>
              <a:ext uri="{FF2B5EF4-FFF2-40B4-BE49-F238E27FC236}">
                <a16:creationId xmlns:a16="http://schemas.microsoft.com/office/drawing/2014/main" id="{B4317F11-048B-B98A-9AE9-B4D98545B082}"/>
              </a:ext>
            </a:extLst>
          </p:cNvPr>
          <p:cNvPicPr>
            <a:picLocks noChangeAspect="1"/>
          </p:cNvPicPr>
          <p:nvPr/>
        </p:nvPicPr>
        <p:blipFill>
          <a:blip r:embed="rId4"/>
          <a:stretch>
            <a:fillRect/>
          </a:stretch>
        </p:blipFill>
        <p:spPr>
          <a:xfrm>
            <a:off x="2890434" y="565952"/>
            <a:ext cx="6253566" cy="2459934"/>
          </a:xfrm>
          <a:prstGeom prst="rect">
            <a:avLst/>
          </a:prstGeom>
        </p:spPr>
      </p:pic>
      <p:sp>
        <p:nvSpPr>
          <p:cNvPr id="6" name="TextBox 5">
            <a:extLst>
              <a:ext uri="{FF2B5EF4-FFF2-40B4-BE49-F238E27FC236}">
                <a16:creationId xmlns:a16="http://schemas.microsoft.com/office/drawing/2014/main" id="{1631AABA-0778-0A17-E8C6-482A2604D256}"/>
              </a:ext>
            </a:extLst>
          </p:cNvPr>
          <p:cNvSpPr txBox="1"/>
          <p:nvPr/>
        </p:nvSpPr>
        <p:spPr>
          <a:xfrm>
            <a:off x="6734014" y="294517"/>
            <a:ext cx="3378631" cy="246221"/>
          </a:xfrm>
          <a:prstGeom prst="rect">
            <a:avLst/>
          </a:prstGeom>
          <a:noFill/>
        </p:spPr>
        <p:txBody>
          <a:bodyPr wrap="square" rtlCol="0">
            <a:spAutoFit/>
          </a:bodyPr>
          <a:lstStyle/>
          <a:p>
            <a:r>
              <a:rPr lang="en-SG" sz="1000" dirty="0"/>
              <a:t>Identifying outliers using Tukey’s Fences</a:t>
            </a:r>
          </a:p>
        </p:txBody>
      </p:sp>
    </p:spTree>
    <p:extLst>
      <p:ext uri="{BB962C8B-B14F-4D97-AF65-F5344CB8AC3E}">
        <p14:creationId xmlns:p14="http://schemas.microsoft.com/office/powerpoint/2010/main" val="2104174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82"/>
        <p:cNvGrpSpPr/>
        <p:nvPr/>
      </p:nvGrpSpPr>
      <p:grpSpPr>
        <a:xfrm>
          <a:off x="0" y="0"/>
          <a:ext cx="0" cy="0"/>
          <a:chOff x="0" y="0"/>
          <a:chExt cx="0" cy="0"/>
        </a:xfrm>
      </p:grpSpPr>
      <p:sp>
        <p:nvSpPr>
          <p:cNvPr id="1190" name="Google Shape;1190;p44"/>
          <p:cNvSpPr txBox="1">
            <a:spLocks noGrp="1"/>
          </p:cNvSpPr>
          <p:nvPr>
            <p:ph type="title"/>
          </p:nvPr>
        </p:nvSpPr>
        <p:spPr>
          <a:xfrm>
            <a:off x="134542" y="89099"/>
            <a:ext cx="810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EDA - Univariate</a:t>
            </a:r>
            <a:endParaRPr sz="2000" dirty="0"/>
          </a:p>
        </p:txBody>
      </p:sp>
      <p:sp>
        <p:nvSpPr>
          <p:cNvPr id="10" name="TextBox 9">
            <a:extLst>
              <a:ext uri="{FF2B5EF4-FFF2-40B4-BE49-F238E27FC236}">
                <a16:creationId xmlns:a16="http://schemas.microsoft.com/office/drawing/2014/main" id="{735E849E-F225-8878-A75C-6EAD273B79DD}"/>
              </a:ext>
            </a:extLst>
          </p:cNvPr>
          <p:cNvSpPr txBox="1"/>
          <p:nvPr/>
        </p:nvSpPr>
        <p:spPr>
          <a:xfrm>
            <a:off x="5775747" y="1010493"/>
            <a:ext cx="3316637" cy="3323987"/>
          </a:xfrm>
          <a:prstGeom prst="rect">
            <a:avLst/>
          </a:prstGeom>
          <a:noFill/>
        </p:spPr>
        <p:txBody>
          <a:bodyPr wrap="square" rtlCol="0">
            <a:spAutoFit/>
          </a:bodyPr>
          <a:lstStyle/>
          <a:p>
            <a:pPr marL="285750" indent="-285750">
              <a:buFont typeface="Arial" panose="020B0604020202020204" pitchFamily="34" charset="0"/>
              <a:buChar char="•"/>
            </a:pPr>
            <a:r>
              <a:rPr lang="en-US" dirty="0"/>
              <a:t>We can expect that there are 'impossible' values in our data as well. These are values that defy natural phenomena (</a:t>
            </a:r>
            <a:r>
              <a:rPr lang="en-US" dirty="0" err="1"/>
              <a:t>e.g</a:t>
            </a:r>
            <a:r>
              <a:rPr lang="en-US" dirty="0"/>
              <a:t> Negative percentage of relative humidity and negative gas values)</a:t>
            </a:r>
          </a:p>
          <a:p>
            <a:pPr marL="285750" indent="-285750">
              <a:buFont typeface="Arial" panose="020B0604020202020204" pitchFamily="34" charset="0"/>
              <a:buChar char="•"/>
            </a:pPr>
            <a:r>
              <a:rPr lang="en-US" dirty="0"/>
              <a:t>We will not be dropping the impossible/outlier values as this will create 'gaps' in our data, causing the periods to be irregular</a:t>
            </a:r>
          </a:p>
          <a:p>
            <a:pPr marL="285750" indent="-285750">
              <a:buFont typeface="Arial" panose="020B0604020202020204" pitchFamily="34" charset="0"/>
              <a:buChar char="•"/>
            </a:pPr>
            <a:r>
              <a:rPr lang="en-US" dirty="0"/>
              <a:t>Instead, we will be handling these values by interpolation and limiting the direction to forward only as we cannot interpolate past values using future values in time series data</a:t>
            </a:r>
            <a:endParaRPr lang="en-SG" dirty="0"/>
          </a:p>
        </p:txBody>
      </p:sp>
      <p:pic>
        <p:nvPicPr>
          <p:cNvPr id="3" name="Picture 2">
            <a:extLst>
              <a:ext uri="{FF2B5EF4-FFF2-40B4-BE49-F238E27FC236}">
                <a16:creationId xmlns:a16="http://schemas.microsoft.com/office/drawing/2014/main" id="{500E88F6-8650-0AB7-0F73-9C65A167CF26}"/>
              </a:ext>
            </a:extLst>
          </p:cNvPr>
          <p:cNvPicPr>
            <a:picLocks noChangeAspect="1"/>
          </p:cNvPicPr>
          <p:nvPr/>
        </p:nvPicPr>
        <p:blipFill>
          <a:blip r:embed="rId3"/>
          <a:stretch>
            <a:fillRect/>
          </a:stretch>
        </p:blipFill>
        <p:spPr>
          <a:xfrm>
            <a:off x="134542" y="734842"/>
            <a:ext cx="5607580" cy="2203521"/>
          </a:xfrm>
          <a:prstGeom prst="rect">
            <a:avLst/>
          </a:prstGeom>
        </p:spPr>
      </p:pic>
      <p:sp>
        <p:nvSpPr>
          <p:cNvPr id="6" name="TextBox 5">
            <a:extLst>
              <a:ext uri="{FF2B5EF4-FFF2-40B4-BE49-F238E27FC236}">
                <a16:creationId xmlns:a16="http://schemas.microsoft.com/office/drawing/2014/main" id="{425E80FA-E720-5292-A5F2-2E83893AEFCF}"/>
              </a:ext>
            </a:extLst>
          </p:cNvPr>
          <p:cNvSpPr txBox="1"/>
          <p:nvPr/>
        </p:nvSpPr>
        <p:spPr>
          <a:xfrm>
            <a:off x="4021809" y="476186"/>
            <a:ext cx="2495227" cy="246221"/>
          </a:xfrm>
          <a:prstGeom prst="rect">
            <a:avLst/>
          </a:prstGeom>
          <a:noFill/>
        </p:spPr>
        <p:txBody>
          <a:bodyPr wrap="square" rtlCol="0">
            <a:spAutoFit/>
          </a:bodyPr>
          <a:lstStyle/>
          <a:p>
            <a:r>
              <a:rPr lang="en-SG" sz="1000" dirty="0"/>
              <a:t>Identifying impossible values</a:t>
            </a:r>
          </a:p>
        </p:txBody>
      </p:sp>
      <p:pic>
        <p:nvPicPr>
          <p:cNvPr id="8" name="Picture 7">
            <a:extLst>
              <a:ext uri="{FF2B5EF4-FFF2-40B4-BE49-F238E27FC236}">
                <a16:creationId xmlns:a16="http://schemas.microsoft.com/office/drawing/2014/main" id="{1D5D014D-BE0C-16CC-AC7C-8FABCE70034C}"/>
              </a:ext>
            </a:extLst>
          </p:cNvPr>
          <p:cNvPicPr>
            <a:picLocks noChangeAspect="1"/>
          </p:cNvPicPr>
          <p:nvPr/>
        </p:nvPicPr>
        <p:blipFill>
          <a:blip r:embed="rId4"/>
          <a:stretch>
            <a:fillRect/>
          </a:stretch>
        </p:blipFill>
        <p:spPr>
          <a:xfrm>
            <a:off x="134542" y="3194015"/>
            <a:ext cx="2740394" cy="1406341"/>
          </a:xfrm>
          <a:prstGeom prst="rect">
            <a:avLst/>
          </a:prstGeom>
        </p:spPr>
      </p:pic>
      <p:pic>
        <p:nvPicPr>
          <p:cNvPr id="11" name="Picture 10">
            <a:extLst>
              <a:ext uri="{FF2B5EF4-FFF2-40B4-BE49-F238E27FC236}">
                <a16:creationId xmlns:a16="http://schemas.microsoft.com/office/drawing/2014/main" id="{81A81FC0-538B-4F4C-FB27-A3F5B810E5B3}"/>
              </a:ext>
            </a:extLst>
          </p:cNvPr>
          <p:cNvPicPr>
            <a:picLocks noChangeAspect="1"/>
          </p:cNvPicPr>
          <p:nvPr/>
        </p:nvPicPr>
        <p:blipFill>
          <a:blip r:embed="rId5"/>
          <a:stretch>
            <a:fillRect/>
          </a:stretch>
        </p:blipFill>
        <p:spPr>
          <a:xfrm>
            <a:off x="3198586" y="3212567"/>
            <a:ext cx="2577161" cy="1397565"/>
          </a:xfrm>
          <a:prstGeom prst="rect">
            <a:avLst/>
          </a:prstGeom>
        </p:spPr>
      </p:pic>
    </p:spTree>
    <p:extLst>
      <p:ext uri="{BB962C8B-B14F-4D97-AF65-F5344CB8AC3E}">
        <p14:creationId xmlns:p14="http://schemas.microsoft.com/office/powerpoint/2010/main" val="2350232473"/>
      </p:ext>
    </p:extLst>
  </p:cSld>
  <p:clrMapOvr>
    <a:masterClrMapping/>
  </p:clrMapOvr>
</p:sld>
</file>

<file path=ppt/theme/theme1.xml><?xml version="1.0" encoding="utf-8"?>
<a:theme xmlns:a="http://schemas.openxmlformats.org/drawingml/2006/main" name="Pollution Reduction Social Media by Slidesgo">
  <a:themeElements>
    <a:clrScheme name="Simple Light">
      <a:dk1>
        <a:srgbClr val="614444"/>
      </a:dk1>
      <a:lt1>
        <a:srgbClr val="F3E1CE"/>
      </a:lt1>
      <a:dk2>
        <a:srgbClr val="614444"/>
      </a:dk2>
      <a:lt2>
        <a:srgbClr val="F3E1CE"/>
      </a:lt2>
      <a:accent1>
        <a:srgbClr val="F3E1CE"/>
      </a:accent1>
      <a:accent2>
        <a:srgbClr val="E4BBA5"/>
      </a:accent2>
      <a:accent3>
        <a:srgbClr val="614444"/>
      </a:accent3>
      <a:accent4>
        <a:srgbClr val="938080"/>
      </a:accent4>
      <a:accent5>
        <a:srgbClr val="F6F1E1"/>
      </a:accent5>
      <a:accent6>
        <a:srgbClr val="E4BBA5"/>
      </a:accent6>
      <a:hlink>
        <a:srgbClr val="6144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280</TotalTime>
  <Words>2545</Words>
  <Application>Microsoft Office PowerPoint</Application>
  <PresentationFormat>On-screen Show (16:9)</PresentationFormat>
  <Paragraphs>218</Paragraphs>
  <Slides>53</Slides>
  <Notes>53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Barlow SemiBold</vt:lpstr>
      <vt:lpstr>Arial</vt:lpstr>
      <vt:lpstr>Catamaran</vt:lpstr>
      <vt:lpstr>Barlow Medium</vt:lpstr>
      <vt:lpstr>Barlow</vt:lpstr>
      <vt:lpstr>Pollution Reduction Social Media by Slidesgo</vt:lpstr>
      <vt:lpstr>Air Pollution Forecasting</vt:lpstr>
      <vt:lpstr>TABLE OF CONTENTS</vt:lpstr>
      <vt:lpstr>Prediction Task</vt:lpstr>
      <vt:lpstr>Background Research</vt:lpstr>
      <vt:lpstr>EDA - Univariate</vt:lpstr>
      <vt:lpstr>EDA - Univariate</vt:lpstr>
      <vt:lpstr>EDA - Univariate</vt:lpstr>
      <vt:lpstr>EDA - Univariate</vt:lpstr>
      <vt:lpstr>EDA - Univariate</vt:lpstr>
      <vt:lpstr>EDA - Bivariate</vt:lpstr>
      <vt:lpstr>EDA – Statistical tests (Dickey-Fuller)</vt:lpstr>
      <vt:lpstr>EDA – Statistical tests (Granger’s Causality)</vt:lpstr>
      <vt:lpstr>EDA – Trend and Seasonality</vt:lpstr>
      <vt:lpstr>EDA – Trend and Seasonality (CO)</vt:lpstr>
      <vt:lpstr>EDA – Trend and Seasonality (HC)</vt:lpstr>
      <vt:lpstr>EDA – Trend and Seasonality (NO2)</vt:lpstr>
      <vt:lpstr>EDA – Trend and Seasonality (O3)</vt:lpstr>
      <vt:lpstr>Modelling/Model Selection</vt:lpstr>
      <vt:lpstr>PowerPoint Presentation</vt:lpstr>
      <vt:lpstr>ACF and PACF Plots</vt:lpstr>
      <vt:lpstr>Smoothing models</vt:lpstr>
      <vt:lpstr>Unobserved components</vt:lpstr>
      <vt:lpstr>Unobserved Components - UCM</vt:lpstr>
      <vt:lpstr>Unobserved Components - UCM</vt:lpstr>
      <vt:lpstr>Unobserved Components - UCMX</vt:lpstr>
      <vt:lpstr>Unobserved Components - UCMX</vt:lpstr>
      <vt:lpstr>ARIMA family models</vt:lpstr>
      <vt:lpstr>ARIMA family models - ARIMA</vt:lpstr>
      <vt:lpstr>ARIMA family models - ARIMA</vt:lpstr>
      <vt:lpstr>ARIMA family models - ARIMAX</vt:lpstr>
      <vt:lpstr>ARIMA family models - ARIMAX</vt:lpstr>
      <vt:lpstr>ARIMA family models</vt:lpstr>
      <vt:lpstr>ARIMA family models – SARIMA</vt:lpstr>
      <vt:lpstr>ARIMA family models – SARIMA</vt:lpstr>
      <vt:lpstr>ARIMA family models – SARIMAX</vt:lpstr>
      <vt:lpstr>ARIMA family models – SARIMAX</vt:lpstr>
      <vt:lpstr>Vector Autoregressive models</vt:lpstr>
      <vt:lpstr>ARIMA family models – VARMA</vt:lpstr>
      <vt:lpstr>ARIMA family models – VARMA</vt:lpstr>
      <vt:lpstr>ARIMA family models – VARMAX</vt:lpstr>
      <vt:lpstr>ARIMA family models – VARMAX</vt:lpstr>
      <vt:lpstr>Model Improvement</vt:lpstr>
      <vt:lpstr>Feature Engineering</vt:lpstr>
      <vt:lpstr>Hyperparameter Tuning</vt:lpstr>
      <vt:lpstr>Hyperparameter Tuning – Vector Autoregressive models</vt:lpstr>
      <vt:lpstr>Hyperparameter Tuning – SARIMA and SARIMAX models</vt:lpstr>
      <vt:lpstr>Model Evaluation </vt:lpstr>
      <vt:lpstr>Model Evaluation </vt:lpstr>
      <vt:lpstr>Final Model</vt:lpstr>
      <vt:lpstr>Final Model Diagnostics</vt:lpstr>
      <vt:lpstr>Final Model Diagnostics</vt:lpstr>
      <vt:lpstr>Visualizing final predictions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Pollution Forecasting</dc:title>
  <cp:lastModifiedBy>Tristan Ong</cp:lastModifiedBy>
  <cp:revision>1</cp:revision>
  <dcterms:modified xsi:type="dcterms:W3CDTF">2022-08-12T15:22:18Z</dcterms:modified>
</cp:coreProperties>
</file>